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Ex1.xml" ContentType="application/vnd.ms-office.chartex+xml"/>
  <Override PartName="/ppt/charts/style1.xml" ContentType="application/vnd.ms-office.chartstyle+xml"/>
  <Override PartName="/ppt/charts/colors1.xml" ContentType="application/vnd.ms-office.chartcolorstyle+xml"/>
  <Override PartName="/ppt/charts/chart1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2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4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5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4.xml" ContentType="application/vnd.openxmlformats-officedocument.presentationml.notesSlide+xml"/>
  <Override PartName="/ppt/charts/chart6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7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Ex2.xml" ContentType="application/vnd.ms-office.chartex+xml"/>
  <Override PartName="/ppt/charts/style9.xml" ContentType="application/vnd.ms-office.chartstyle+xml"/>
  <Override PartName="/ppt/charts/colors9.xml" ContentType="application/vnd.ms-office.chartcolorstyle+xml"/>
  <Override PartName="/ppt/notesSlides/notesSlide5.xml" ContentType="application/vnd.openxmlformats-officedocument.presentationml.notesSlide+xml"/>
  <Override PartName="/ppt/charts/chart8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9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Ex3.xml" ContentType="application/vnd.ms-office.chartex+xml"/>
  <Override PartName="/ppt/charts/style12.xml" ContentType="application/vnd.ms-office.chartstyle+xml"/>
  <Override PartName="/ppt/charts/colors12.xml" ContentType="application/vnd.ms-office.chartcolorstyle+xml"/>
  <Override PartName="/ppt/notesSlides/notesSlide6.xml" ContentType="application/vnd.openxmlformats-officedocument.presentationml.notesSlide+xml"/>
  <Override PartName="/ppt/charts/chart10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7.xml" ContentType="application/vnd.openxmlformats-officedocument.presentationml.notesSlide+xml"/>
  <Override PartName="/ppt/charts/chartEx4.xml" ContentType="application/vnd.ms-office.chartex+xml"/>
  <Override PartName="/ppt/charts/style14.xml" ContentType="application/vnd.ms-office.chartstyle+xml"/>
  <Override PartName="/ppt/charts/colors14.xml" ContentType="application/vnd.ms-office.chartcolorstyle+xml"/>
  <Override PartName="/ppt/charts/chart11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2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3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notesSlides/notesSlide8.xml" ContentType="application/vnd.openxmlformats-officedocument.presentationml.notesSlide+xml"/>
  <Override PartName="/ppt/charts/chartEx5.xml" ContentType="application/vnd.ms-office.chartex+xml"/>
  <Override PartName="/ppt/charts/style18.xml" ContentType="application/vnd.ms-office.chartstyle+xml"/>
  <Override PartName="/ppt/charts/colors18.xml" ContentType="application/vnd.ms-office.chartcolorstyle+xml"/>
  <Override PartName="/ppt/charts/chart14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15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16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notesSlides/notesSlide9.xml" ContentType="application/vnd.openxmlformats-officedocument.presentationml.notesSlide+xml"/>
  <Override PartName="/ppt/charts/chart17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18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Ex6.xml" ContentType="application/vnd.ms-office.chartex+xml"/>
  <Override PartName="/ppt/charts/style24.xml" ContentType="application/vnd.ms-office.chartstyle+xml"/>
  <Override PartName="/ppt/charts/colors24.xml" ContentType="application/vnd.ms-office.chartcolorstyle+xml"/>
  <Override PartName="/ppt/notesSlides/notesSlide10.xml" ContentType="application/vnd.openxmlformats-officedocument.presentationml.notesSlide+xml"/>
  <Override PartName="/ppt/charts/chart19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charts/chart20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charts/chart21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charts/chartEx7.xml" ContentType="application/vnd.ms-office.chartex+xml"/>
  <Override PartName="/ppt/charts/style28.xml" ContentType="application/vnd.ms-office.chartstyle+xml"/>
  <Override PartName="/ppt/charts/colors28.xml" ContentType="application/vnd.ms-office.chartcolorstyle+xml"/>
  <Override PartName="/ppt/notesSlides/notesSlide11.xml" ContentType="application/vnd.openxmlformats-officedocument.presentationml.notesSlide+xml"/>
  <Override PartName="/ppt/charts/chart22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charts/chartEx8.xml" ContentType="application/vnd.ms-office.chartex+xml"/>
  <Override PartName="/ppt/charts/style30.xml" ContentType="application/vnd.ms-office.chartstyle+xml"/>
  <Override PartName="/ppt/charts/colors30.xml" ContentType="application/vnd.ms-office.chartcolorstyle+xml"/>
  <Override PartName="/ppt/charts/chart23.xml" ContentType="application/vnd.openxmlformats-officedocument.drawingml.chart+xml"/>
  <Override PartName="/ppt/charts/style31.xml" ContentType="application/vnd.ms-office.chartstyle+xml"/>
  <Override PartName="/ppt/charts/colors31.xml" ContentType="application/vnd.ms-office.chartcolorstyle+xml"/>
  <Override PartName="/ppt/charts/chart24.xml" ContentType="application/vnd.openxmlformats-officedocument.drawingml.chart+xml"/>
  <Override PartName="/ppt/charts/style32.xml" ContentType="application/vnd.ms-office.chartstyle+xml"/>
  <Override PartName="/ppt/charts/colors32.xml" ContentType="application/vnd.ms-office.chartcolorstyle+xml"/>
  <Override PartName="/ppt/charts/chart25.xml" ContentType="application/vnd.openxmlformats-officedocument.drawingml.chart+xml"/>
  <Override PartName="/ppt/charts/chart26.xml" ContentType="application/vnd.openxmlformats-officedocument.drawingml.chart+xml"/>
  <Override PartName="/ppt/charts/style33.xml" ContentType="application/vnd.ms-office.chartstyle+xml"/>
  <Override PartName="/ppt/charts/colors33.xml" ContentType="application/vnd.ms-office.chartcolorstyle+xml"/>
  <Override PartName="/ppt/notesSlides/notesSlide12.xml" ContentType="application/vnd.openxmlformats-officedocument.presentationml.notesSlide+xml"/>
  <Override PartName="/ppt/charts/chart27.xml" ContentType="application/vnd.openxmlformats-officedocument.drawingml.chart+xml"/>
  <Override PartName="/ppt/charts/style34.xml" ContentType="application/vnd.ms-office.chartstyle+xml"/>
  <Override PartName="/ppt/charts/colors34.xml" ContentType="application/vnd.ms-office.chartcolorstyle+xml"/>
  <Override PartName="/ppt/charts/chart28.xml" ContentType="application/vnd.openxmlformats-officedocument.drawingml.chart+xml"/>
  <Override PartName="/ppt/charts/style35.xml" ContentType="application/vnd.ms-office.chartstyle+xml"/>
  <Override PartName="/ppt/charts/colors35.xml" ContentType="application/vnd.ms-office.chartcolorstyle+xml"/>
  <Override PartName="/ppt/charts/chartEx9.xml" ContentType="application/vnd.ms-office.chartex+xml"/>
  <Override PartName="/ppt/charts/style36.xml" ContentType="application/vnd.ms-office.chartstyle+xml"/>
  <Override PartName="/ppt/charts/colors36.xml" ContentType="application/vnd.ms-office.chartcolorstyle+xml"/>
  <Override PartName="/ppt/notesSlides/notesSlide13.xml" ContentType="application/vnd.openxmlformats-officedocument.presentationml.notesSlide+xml"/>
  <Override PartName="/ppt/charts/chart29.xml" ContentType="application/vnd.openxmlformats-officedocument.drawingml.chart+xml"/>
  <Override PartName="/ppt/charts/style37.xml" ContentType="application/vnd.ms-office.chartstyle+xml"/>
  <Override PartName="/ppt/charts/colors37.xml" ContentType="application/vnd.ms-office.chartcolorstyle+xml"/>
  <Override PartName="/ppt/charts/chartEx10.xml" ContentType="application/vnd.ms-office.chartex+xml"/>
  <Override PartName="/ppt/charts/style38.xml" ContentType="application/vnd.ms-office.chartstyle+xml"/>
  <Override PartName="/ppt/charts/colors38.xml" ContentType="application/vnd.ms-office.chartcolorstyle+xml"/>
  <Override PartName="/ppt/charts/chart30.xml" ContentType="application/vnd.openxmlformats-officedocument.drawingml.chart+xml"/>
  <Override PartName="/ppt/charts/style39.xml" ContentType="application/vnd.ms-office.chartstyle+xml"/>
  <Override PartName="/ppt/charts/colors39.xml" ContentType="application/vnd.ms-office.chartcolorstyle+xml"/>
  <Override PartName="/ppt/charts/chart31.xml" ContentType="application/vnd.openxmlformats-officedocument.drawingml.chart+xml"/>
  <Override PartName="/ppt/charts/style40.xml" ContentType="application/vnd.ms-office.chartstyle+xml"/>
  <Override PartName="/ppt/charts/colors40.xml" ContentType="application/vnd.ms-office.chartcolorstyle+xml"/>
  <Override PartName="/ppt/charts/chart32.xml" ContentType="application/vnd.openxmlformats-officedocument.drawingml.chart+xml"/>
  <Override PartName="/ppt/charts/style41.xml" ContentType="application/vnd.ms-office.chartstyle+xml"/>
  <Override PartName="/ppt/charts/colors41.xml" ContentType="application/vnd.ms-office.chartcolorstyle+xml"/>
  <Override PartName="/ppt/notesSlides/notesSlide14.xml" ContentType="application/vnd.openxmlformats-officedocument.presentationml.notesSlide+xml"/>
  <Override PartName="/ppt/charts/chart33.xml" ContentType="application/vnd.openxmlformats-officedocument.drawingml.chart+xml"/>
  <Override PartName="/ppt/charts/style42.xml" ContentType="application/vnd.ms-office.chartstyle+xml"/>
  <Override PartName="/ppt/charts/colors42.xml" ContentType="application/vnd.ms-office.chartcolorstyle+xml"/>
  <Override PartName="/ppt/charts/chartEx11.xml" ContentType="application/vnd.ms-office.chartex+xml"/>
  <Override PartName="/ppt/charts/style43.xml" ContentType="application/vnd.ms-office.chartstyle+xml"/>
  <Override PartName="/ppt/charts/colors43.xml" ContentType="application/vnd.ms-office.chartcolorstyle+xml"/>
  <Override PartName="/ppt/charts/chartEx12.xml" ContentType="application/vnd.ms-office.chartex+xml"/>
  <Override PartName="/ppt/charts/style44.xml" ContentType="application/vnd.ms-office.chartstyle+xml"/>
  <Override PartName="/ppt/charts/colors44.xml" ContentType="application/vnd.ms-office.chartcolorstyle+xml"/>
  <Override PartName="/ppt/charts/chart34.xml" ContentType="application/vnd.openxmlformats-officedocument.drawingml.chart+xml"/>
  <Override PartName="/ppt/charts/style45.xml" ContentType="application/vnd.ms-office.chartstyle+xml"/>
  <Override PartName="/ppt/charts/colors45.xml" ContentType="application/vnd.ms-office.chartcolorstyle+xml"/>
  <Override PartName="/ppt/notesSlides/notesSlide15.xml" ContentType="application/vnd.openxmlformats-officedocument.presentationml.notesSlide+xml"/>
  <Override PartName="/ppt/charts/chart35.xml" ContentType="application/vnd.openxmlformats-officedocument.drawingml.chart+xml"/>
  <Override PartName="/ppt/charts/style46.xml" ContentType="application/vnd.ms-office.chartstyle+xml"/>
  <Override PartName="/ppt/charts/colors46.xml" ContentType="application/vnd.ms-office.chartcolorstyle+xml"/>
  <Override PartName="/ppt/charts/chartEx13.xml" ContentType="application/vnd.ms-office.chartex+xml"/>
  <Override PartName="/ppt/charts/style47.xml" ContentType="application/vnd.ms-office.chartstyle+xml"/>
  <Override PartName="/ppt/charts/colors47.xml" ContentType="application/vnd.ms-office.chartcolorstyle+xml"/>
  <Override PartName="/ppt/charts/chart36.xml" ContentType="application/vnd.openxmlformats-officedocument.drawingml.chart+xml"/>
  <Override PartName="/ppt/charts/style48.xml" ContentType="application/vnd.ms-office.chartstyle+xml"/>
  <Override PartName="/ppt/charts/colors48.xml" ContentType="application/vnd.ms-office.chartcolorstyle+xml"/>
  <Override PartName="/ppt/notesSlides/notesSlide16.xml" ContentType="application/vnd.openxmlformats-officedocument.presentationml.notesSlide+xml"/>
  <Override PartName="/ppt/charts/chartEx14.xml" ContentType="application/vnd.ms-office.chartex+xml"/>
  <Override PartName="/ppt/charts/style49.xml" ContentType="application/vnd.ms-office.chartstyle+xml"/>
  <Override PartName="/ppt/charts/colors49.xml" ContentType="application/vnd.ms-office.chartcolorstyle+xml"/>
  <Override PartName="/ppt/charts/chartEx15.xml" ContentType="application/vnd.ms-office.chartex+xml"/>
  <Override PartName="/ppt/charts/style50.xml" ContentType="application/vnd.ms-office.chartstyle+xml"/>
  <Override PartName="/ppt/charts/colors50.xml" ContentType="application/vnd.ms-office.chartcolorstyle+xml"/>
  <Override PartName="/ppt/notesSlides/notesSlide17.xml" ContentType="application/vnd.openxmlformats-officedocument.presentationml.notesSlide+xml"/>
  <Override PartName="/ppt/charts/chart37.xml" ContentType="application/vnd.openxmlformats-officedocument.drawingml.chart+xml"/>
  <Override PartName="/ppt/charts/style51.xml" ContentType="application/vnd.ms-office.chartstyle+xml"/>
  <Override PartName="/ppt/charts/colors51.xml" ContentType="application/vnd.ms-office.chartcolorstyle+xml"/>
  <Override PartName="/ppt/charts/chart38.xml" ContentType="application/vnd.openxmlformats-officedocument.drawingml.chart+xml"/>
  <Override PartName="/ppt/charts/style52.xml" ContentType="application/vnd.ms-office.chartstyle+xml"/>
  <Override PartName="/ppt/charts/colors52.xml" ContentType="application/vnd.ms-office.chartcolorstyle+xml"/>
  <Override PartName="/ppt/charts/chart39.xml" ContentType="application/vnd.openxmlformats-officedocument.drawingml.chart+xml"/>
  <Override PartName="/ppt/charts/style53.xml" ContentType="application/vnd.ms-office.chartstyle+xml"/>
  <Override PartName="/ppt/charts/colors53.xml" ContentType="application/vnd.ms-office.chartcolorstyle+xml"/>
  <Override PartName="/ppt/charts/chart40.xml" ContentType="application/vnd.openxmlformats-officedocument.drawingml.chart+xml"/>
  <Override PartName="/ppt/charts/style54.xml" ContentType="application/vnd.ms-office.chartstyle+xml"/>
  <Override PartName="/ppt/charts/colors54.xml" ContentType="application/vnd.ms-office.chartcolorstyle+xml"/>
  <Override PartName="/ppt/notesSlides/notesSlide18.xml" ContentType="application/vnd.openxmlformats-officedocument.presentationml.notesSlide+xml"/>
  <Override PartName="/ppt/charts/chart41.xml" ContentType="application/vnd.openxmlformats-officedocument.drawingml.chart+xml"/>
  <Override PartName="/ppt/charts/style55.xml" ContentType="application/vnd.ms-office.chartstyle+xml"/>
  <Override PartName="/ppt/charts/colors55.xml" ContentType="application/vnd.ms-office.chartcolorstyle+xml"/>
  <Override PartName="/ppt/charts/chartEx16.xml" ContentType="application/vnd.ms-office.chartex+xml"/>
  <Override PartName="/ppt/charts/style56.xml" ContentType="application/vnd.ms-office.chartstyle+xml"/>
  <Override PartName="/ppt/charts/colors56.xml" ContentType="application/vnd.ms-office.chartcolorstyle+xml"/>
  <Override PartName="/ppt/charts/chart42.xml" ContentType="application/vnd.openxmlformats-officedocument.drawingml.chart+xml"/>
  <Override PartName="/ppt/charts/style57.xml" ContentType="application/vnd.ms-office.chartstyle+xml"/>
  <Override PartName="/ppt/charts/colors57.xml" ContentType="application/vnd.ms-office.chartcolorstyle+xml"/>
  <Override PartName="/ppt/notesSlides/notesSlide19.xml" ContentType="application/vnd.openxmlformats-officedocument.presentationml.notesSlide+xml"/>
  <Override PartName="/ppt/charts/chart43.xml" ContentType="application/vnd.openxmlformats-officedocument.drawingml.chart+xml"/>
  <Override PartName="/ppt/charts/style58.xml" ContentType="application/vnd.ms-office.chartstyle+xml"/>
  <Override PartName="/ppt/charts/colors58.xml" ContentType="application/vnd.ms-office.chartcolorstyle+xml"/>
  <Override PartName="/ppt/charts/chartEx17.xml" ContentType="application/vnd.ms-office.chartex+xml"/>
  <Override PartName="/ppt/charts/style59.xml" ContentType="application/vnd.ms-office.chartstyle+xml"/>
  <Override PartName="/ppt/charts/colors59.xml" ContentType="application/vnd.ms-office.chartcolorstyle+xml"/>
  <Override PartName="/ppt/charts/chart44.xml" ContentType="application/vnd.openxmlformats-officedocument.drawingml.chart+xml"/>
  <Override PartName="/ppt/charts/style60.xml" ContentType="application/vnd.ms-office.chartstyle+xml"/>
  <Override PartName="/ppt/charts/colors60.xml" ContentType="application/vnd.ms-office.chartcolorstyle+xml"/>
  <Override PartName="/ppt/notesSlides/notesSlide20.xml" ContentType="application/vnd.openxmlformats-officedocument.presentationml.notesSlide+xml"/>
  <Override PartName="/ppt/charts/chart45.xml" ContentType="application/vnd.openxmlformats-officedocument.drawingml.chart+xml"/>
  <Override PartName="/ppt/charts/style61.xml" ContentType="application/vnd.ms-office.chartstyle+xml"/>
  <Override PartName="/ppt/charts/colors61.xml" ContentType="application/vnd.ms-office.chartcolorstyle+xml"/>
  <Override PartName="/ppt/charts/chartEx18.xml" ContentType="application/vnd.ms-office.chartex+xml"/>
  <Override PartName="/ppt/charts/style62.xml" ContentType="application/vnd.ms-office.chartstyle+xml"/>
  <Override PartName="/ppt/charts/colors62.xml" ContentType="application/vnd.ms-office.chartcolorstyle+xml"/>
  <Override PartName="/ppt/charts/chart46.xml" ContentType="application/vnd.openxmlformats-officedocument.drawingml.chart+xml"/>
  <Override PartName="/ppt/charts/style63.xml" ContentType="application/vnd.ms-office.chartstyle+xml"/>
  <Override PartName="/ppt/charts/colors63.xml" ContentType="application/vnd.ms-office.chartcolorstyle+xml"/>
  <Override PartName="/ppt/notesSlides/notesSlide21.xml" ContentType="application/vnd.openxmlformats-officedocument.presentationml.notesSlide+xml"/>
  <Override PartName="/ppt/charts/chart47.xml" ContentType="application/vnd.openxmlformats-officedocument.drawingml.chart+xml"/>
  <Override PartName="/ppt/charts/style64.xml" ContentType="application/vnd.ms-office.chartstyle+xml"/>
  <Override PartName="/ppt/charts/colors64.xml" ContentType="application/vnd.ms-office.chartcolorstyle+xml"/>
  <Override PartName="/ppt/notesSlides/notesSlide22.xml" ContentType="application/vnd.openxmlformats-officedocument.presentationml.notesSlide+xml"/>
  <Override PartName="/ppt/charts/chart48.xml" ContentType="application/vnd.openxmlformats-officedocument.drawingml.chart+xml"/>
  <Override PartName="/ppt/charts/style65.xml" ContentType="application/vnd.ms-office.chartstyle+xml"/>
  <Override PartName="/ppt/charts/colors65.xml" ContentType="application/vnd.ms-office.chartcolorstyle+xml"/>
  <Override PartName="/ppt/charts/chart49.xml" ContentType="application/vnd.openxmlformats-officedocument.drawingml.chart+xml"/>
  <Override PartName="/ppt/charts/style66.xml" ContentType="application/vnd.ms-office.chartstyle+xml"/>
  <Override PartName="/ppt/charts/colors66.xml" ContentType="application/vnd.ms-office.chartcolorstyle+xml"/>
  <Override PartName="/ppt/charts/chart50.xml" ContentType="application/vnd.openxmlformats-officedocument.drawingml.chart+xml"/>
  <Override PartName="/ppt/charts/style67.xml" ContentType="application/vnd.ms-office.chartstyle+xml"/>
  <Override PartName="/ppt/charts/colors67.xml" ContentType="application/vnd.ms-office.chartcolorstyle+xml"/>
  <Override PartName="/ppt/notesSlides/notesSlide23.xml" ContentType="application/vnd.openxmlformats-officedocument.presentationml.notesSlide+xml"/>
  <Override PartName="/ppt/charts/chart51.xml" ContentType="application/vnd.openxmlformats-officedocument.drawingml.chart+xml"/>
  <Override PartName="/ppt/charts/style68.xml" ContentType="application/vnd.ms-office.chartstyle+xml"/>
  <Override PartName="/ppt/charts/colors68.xml" ContentType="application/vnd.ms-office.chartcolorstyle+xml"/>
  <Override PartName="/ppt/charts/chart52.xml" ContentType="application/vnd.openxmlformats-officedocument.drawingml.chart+xml"/>
  <Override PartName="/ppt/charts/style69.xml" ContentType="application/vnd.ms-office.chartstyle+xml"/>
  <Override PartName="/ppt/charts/colors69.xml" ContentType="application/vnd.ms-office.chartcolorstyle+xml"/>
  <Override PartName="/ppt/charts/chart53.xml" ContentType="application/vnd.openxmlformats-officedocument.drawingml.chart+xml"/>
  <Override PartName="/ppt/charts/style70.xml" ContentType="application/vnd.ms-office.chartstyle+xml"/>
  <Override PartName="/ppt/charts/colors70.xml" ContentType="application/vnd.ms-office.chartcolorstyle+xml"/>
  <Override PartName="/ppt/charts/chart54.xml" ContentType="application/vnd.openxmlformats-officedocument.drawingml.chart+xml"/>
  <Override PartName="/ppt/charts/style71.xml" ContentType="application/vnd.ms-office.chartstyle+xml"/>
  <Override PartName="/ppt/charts/colors71.xml" ContentType="application/vnd.ms-office.chartcolorstyle+xml"/>
  <Override PartName="/ppt/notesSlides/notesSlide24.xml" ContentType="application/vnd.openxmlformats-officedocument.presentationml.notesSlide+xml"/>
  <Override PartName="/ppt/charts/chart55.xml" ContentType="application/vnd.openxmlformats-officedocument.drawingml.chart+xml"/>
  <Override PartName="/ppt/charts/style72.xml" ContentType="application/vnd.ms-office.chartstyle+xml"/>
  <Override PartName="/ppt/charts/colors72.xml" ContentType="application/vnd.ms-office.chartcolorstyle+xml"/>
  <Override PartName="/ppt/charts/chart56.xml" ContentType="application/vnd.openxmlformats-officedocument.drawingml.chart+xml"/>
  <Override PartName="/ppt/charts/style73.xml" ContentType="application/vnd.ms-office.chartstyle+xml"/>
  <Override PartName="/ppt/charts/colors73.xml" ContentType="application/vnd.ms-office.chartcolorstyle+xml"/>
  <Override PartName="/ppt/charts/chart57.xml" ContentType="application/vnd.openxmlformats-officedocument.drawingml.chart+xml"/>
  <Override PartName="/ppt/charts/style74.xml" ContentType="application/vnd.ms-office.chartstyle+xml"/>
  <Override PartName="/ppt/charts/colors74.xml" ContentType="application/vnd.ms-office.chartcolorstyle+xml"/>
  <Override PartName="/ppt/charts/chart58.xml" ContentType="application/vnd.openxmlformats-officedocument.drawingml.chart+xml"/>
  <Override PartName="/ppt/charts/style75.xml" ContentType="application/vnd.ms-office.chartstyle+xml"/>
  <Override PartName="/ppt/charts/colors75.xml" ContentType="application/vnd.ms-office.chartcolorstyle+xml"/>
  <Override PartName="/ppt/charts/chart59.xml" ContentType="application/vnd.openxmlformats-officedocument.drawingml.chart+xml"/>
  <Override PartName="/ppt/charts/style76.xml" ContentType="application/vnd.ms-office.chartstyle+xml"/>
  <Override PartName="/ppt/charts/colors76.xml" ContentType="application/vnd.ms-office.chartcolorstyle+xml"/>
  <Override PartName="/ppt/notesSlides/notesSlide25.xml" ContentType="application/vnd.openxmlformats-officedocument.presentationml.notesSlide+xml"/>
  <Override PartName="/ppt/charts/chartEx19.xml" ContentType="application/vnd.ms-office.chartex+xml"/>
  <Override PartName="/ppt/charts/style77.xml" ContentType="application/vnd.ms-office.chartstyle+xml"/>
  <Override PartName="/ppt/charts/colors77.xml" ContentType="application/vnd.ms-office.chartcolorstyle+xml"/>
  <Override PartName="/ppt/charts/chart60.xml" ContentType="application/vnd.openxmlformats-officedocument.drawingml.chart+xml"/>
  <Override PartName="/ppt/charts/style78.xml" ContentType="application/vnd.ms-office.chartstyle+xml"/>
  <Override PartName="/ppt/charts/colors78.xml" ContentType="application/vnd.ms-office.chartcolorstyle+xml"/>
  <Override PartName="/ppt/charts/chart61.xml" ContentType="application/vnd.openxmlformats-officedocument.drawingml.chart+xml"/>
  <Override PartName="/ppt/charts/style79.xml" ContentType="application/vnd.ms-office.chartstyle+xml"/>
  <Override PartName="/ppt/charts/colors79.xml" ContentType="application/vnd.ms-office.chartcolorstyle+xml"/>
  <Override PartName="/ppt/charts/chart62.xml" ContentType="application/vnd.openxmlformats-officedocument.drawingml.chart+xml"/>
  <Override PartName="/ppt/charts/style80.xml" ContentType="application/vnd.ms-office.chartstyle+xml"/>
  <Override PartName="/ppt/charts/colors80.xml" ContentType="application/vnd.ms-office.chartcolorstyle+xml"/>
  <Override PartName="/ppt/notesSlides/notesSlide26.xml" ContentType="application/vnd.openxmlformats-officedocument.presentationml.notesSlide+xml"/>
  <Override PartName="/ppt/charts/chart63.xml" ContentType="application/vnd.openxmlformats-officedocument.drawingml.chart+xml"/>
  <Override PartName="/ppt/charts/style81.xml" ContentType="application/vnd.ms-office.chartstyle+xml"/>
  <Override PartName="/ppt/charts/colors81.xml" ContentType="application/vnd.ms-office.chartcolorstyle+xml"/>
  <Override PartName="/ppt/charts/chart64.xml" ContentType="application/vnd.openxmlformats-officedocument.drawingml.chart+xml"/>
  <Override PartName="/ppt/charts/style82.xml" ContentType="application/vnd.ms-office.chartstyle+xml"/>
  <Override PartName="/ppt/charts/colors82.xml" ContentType="application/vnd.ms-office.chartcolorstyle+xml"/>
  <Override PartName="/ppt/charts/chartEx20.xml" ContentType="application/vnd.ms-office.chartex+xml"/>
  <Override PartName="/ppt/charts/style83.xml" ContentType="application/vnd.ms-office.chartstyle+xml"/>
  <Override PartName="/ppt/charts/colors83.xml" ContentType="application/vnd.ms-office.chartcolorstyle+xml"/>
  <Override PartName="/ppt/charts/chart65.xml" ContentType="application/vnd.openxmlformats-officedocument.drawingml.chart+xml"/>
  <Override PartName="/ppt/charts/style84.xml" ContentType="application/vnd.ms-office.chartstyle+xml"/>
  <Override PartName="/ppt/charts/colors84.xml" ContentType="application/vnd.ms-office.chartcolorstyle+xml"/>
  <Override PartName="/ppt/notesSlides/notesSlide27.xml" ContentType="application/vnd.openxmlformats-officedocument.presentationml.notesSlide+xml"/>
  <Override PartName="/ppt/charts/chart66.xml" ContentType="application/vnd.openxmlformats-officedocument.drawingml.chart+xml"/>
  <Override PartName="/ppt/charts/style85.xml" ContentType="application/vnd.ms-office.chartstyle+xml"/>
  <Override PartName="/ppt/charts/colors85.xml" ContentType="application/vnd.ms-office.chartcolorstyle+xml"/>
  <Override PartName="/ppt/charts/chart67.xml" ContentType="application/vnd.openxmlformats-officedocument.drawingml.chart+xml"/>
  <Override PartName="/ppt/charts/style86.xml" ContentType="application/vnd.ms-office.chartstyle+xml"/>
  <Override PartName="/ppt/charts/colors86.xml" ContentType="application/vnd.ms-office.chartcolorstyle+xml"/>
  <Override PartName="/ppt/charts/chart68.xml" ContentType="application/vnd.openxmlformats-officedocument.drawingml.chart+xml"/>
  <Override PartName="/ppt/charts/style87.xml" ContentType="application/vnd.ms-office.chartstyle+xml"/>
  <Override PartName="/ppt/charts/colors87.xml" ContentType="application/vnd.ms-office.chartcolorstyle+xml"/>
  <Override PartName="/ppt/notesSlides/notesSlide28.xml" ContentType="application/vnd.openxmlformats-officedocument.presentationml.notesSlide+xml"/>
  <Override PartName="/ppt/charts/chart69.xml" ContentType="application/vnd.openxmlformats-officedocument.drawingml.chart+xml"/>
  <Override PartName="/ppt/charts/style88.xml" ContentType="application/vnd.ms-office.chartstyle+xml"/>
  <Override PartName="/ppt/charts/colors88.xml" ContentType="application/vnd.ms-office.chartcolorstyle+xml"/>
  <Override PartName="/ppt/notesSlides/notesSlide29.xml" ContentType="application/vnd.openxmlformats-officedocument.presentationml.notesSlide+xml"/>
  <Override PartName="/ppt/charts/chart70.xml" ContentType="application/vnd.openxmlformats-officedocument.drawingml.chart+xml"/>
  <Override PartName="/ppt/charts/style89.xml" ContentType="application/vnd.ms-office.chartstyle+xml"/>
  <Override PartName="/ppt/charts/colors89.xml" ContentType="application/vnd.ms-office.chartcolorstyle+xml"/>
  <Override PartName="/ppt/notesSlides/notesSlide30.xml" ContentType="application/vnd.openxmlformats-officedocument.presentationml.notesSlide+xml"/>
  <Override PartName="/ppt/charts/chart71.xml" ContentType="application/vnd.openxmlformats-officedocument.drawingml.chart+xml"/>
  <Override PartName="/ppt/charts/style90.xml" ContentType="application/vnd.ms-office.chartstyle+xml"/>
  <Override PartName="/ppt/charts/colors90.xml" ContentType="application/vnd.ms-office.chartcolorstyle+xml"/>
  <Override PartName="/ppt/notesSlides/notesSlide31.xml" ContentType="application/vnd.openxmlformats-officedocument.presentationml.notesSlide+xml"/>
  <Override PartName="/ppt/charts/chart72.xml" ContentType="application/vnd.openxmlformats-officedocument.drawingml.chart+xml"/>
  <Override PartName="/ppt/charts/style91.xml" ContentType="application/vnd.ms-office.chartstyle+xml"/>
  <Override PartName="/ppt/charts/colors91.xml" ContentType="application/vnd.ms-office.chartcolorstyl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8" r:id="rId1"/>
    <p:sldMasterId id="2147483764" r:id="rId2"/>
  </p:sldMasterIdLst>
  <p:notesMasterIdLst>
    <p:notesMasterId r:id="rId36"/>
  </p:notesMasterIdLst>
  <p:handoutMasterIdLst>
    <p:handoutMasterId r:id="rId37"/>
  </p:handoutMasterIdLst>
  <p:sldIdLst>
    <p:sldId id="584" r:id="rId3"/>
    <p:sldId id="635" r:id="rId4"/>
    <p:sldId id="636" r:id="rId5"/>
    <p:sldId id="637" r:id="rId6"/>
    <p:sldId id="638" r:id="rId7"/>
    <p:sldId id="639" r:id="rId8"/>
    <p:sldId id="640" r:id="rId9"/>
    <p:sldId id="641" r:id="rId10"/>
    <p:sldId id="642" r:id="rId11"/>
    <p:sldId id="643" r:id="rId12"/>
    <p:sldId id="644" r:id="rId13"/>
    <p:sldId id="645" r:id="rId14"/>
    <p:sldId id="646" r:id="rId15"/>
    <p:sldId id="647" r:id="rId16"/>
    <p:sldId id="648" r:id="rId17"/>
    <p:sldId id="649" r:id="rId18"/>
    <p:sldId id="650" r:id="rId19"/>
    <p:sldId id="651" r:id="rId20"/>
    <p:sldId id="652" r:id="rId21"/>
    <p:sldId id="653" r:id="rId22"/>
    <p:sldId id="654" r:id="rId23"/>
    <p:sldId id="655" r:id="rId24"/>
    <p:sldId id="656" r:id="rId25"/>
    <p:sldId id="657" r:id="rId26"/>
    <p:sldId id="658" r:id="rId27"/>
    <p:sldId id="659" r:id="rId28"/>
    <p:sldId id="660" r:id="rId29"/>
    <p:sldId id="661" r:id="rId30"/>
    <p:sldId id="662" r:id="rId31"/>
    <p:sldId id="663" r:id="rId32"/>
    <p:sldId id="664" r:id="rId33"/>
    <p:sldId id="634" r:id="rId34"/>
    <p:sldId id="628" r:id="rId3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HOWEET" id="{13A18B1B-C52E-4B32-BF88-1B0F1C4F0456}">
          <p14:sldIdLst>
            <p14:sldId id="584"/>
            <p14:sldId id="635"/>
            <p14:sldId id="636"/>
            <p14:sldId id="637"/>
            <p14:sldId id="638"/>
            <p14:sldId id="639"/>
            <p14:sldId id="640"/>
            <p14:sldId id="641"/>
            <p14:sldId id="642"/>
            <p14:sldId id="643"/>
            <p14:sldId id="644"/>
            <p14:sldId id="645"/>
            <p14:sldId id="646"/>
            <p14:sldId id="647"/>
            <p14:sldId id="648"/>
            <p14:sldId id="649"/>
            <p14:sldId id="650"/>
            <p14:sldId id="651"/>
            <p14:sldId id="652"/>
            <p14:sldId id="653"/>
            <p14:sldId id="654"/>
            <p14:sldId id="655"/>
            <p14:sldId id="656"/>
            <p14:sldId id="657"/>
            <p14:sldId id="658"/>
            <p14:sldId id="659"/>
            <p14:sldId id="660"/>
            <p14:sldId id="661"/>
            <p14:sldId id="662"/>
            <p14:sldId id="663"/>
            <p14:sldId id="664"/>
          </p14:sldIdLst>
        </p14:section>
        <p14:section name="CREDITS &amp; COPYRIGHTS" id="{18636757-AC71-4832-B2EB-DBAB69615C8E}">
          <p14:sldIdLst>
            <p14:sldId id="634"/>
            <p14:sldId id="62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251">
          <p15:clr>
            <a:srgbClr val="A4A3A4"/>
          </p15:clr>
        </p15:guide>
        <p15:guide id="3" orient="horz" pos="3158" userDrawn="1">
          <p15:clr>
            <a:srgbClr val="A4A3A4"/>
          </p15:clr>
        </p15:guide>
        <p15:guide id="5" orient="horz" pos="981" userDrawn="1">
          <p15:clr>
            <a:srgbClr val="A4A3A4"/>
          </p15:clr>
        </p15:guide>
        <p15:guide id="6" pos="2880">
          <p15:clr>
            <a:srgbClr val="A4A3A4"/>
          </p15:clr>
        </p15:guide>
        <p15:guide id="7" pos="431">
          <p15:clr>
            <a:srgbClr val="A4A3A4"/>
          </p15:clr>
        </p15:guide>
        <p15:guide id="8" pos="5329">
          <p15:clr>
            <a:srgbClr val="A4A3A4"/>
          </p15:clr>
        </p15:guide>
        <p15:guide id="9" pos="5556" userDrawn="1">
          <p15:clr>
            <a:srgbClr val="A4A3A4"/>
          </p15:clr>
        </p15:guide>
        <p15:guide id="10" pos="249">
          <p15:clr>
            <a:srgbClr val="A4A3A4"/>
          </p15:clr>
        </p15:guide>
        <p15:guide id="11" pos="1474" userDrawn="1">
          <p15:clr>
            <a:srgbClr val="A4A3A4"/>
          </p15:clr>
        </p15:guide>
        <p15:guide id="12" pos="4286" userDrawn="1">
          <p15:clr>
            <a:srgbClr val="A4A3A4"/>
          </p15:clr>
        </p15:guide>
        <p15:guide id="13" pos="3288" userDrawn="1">
          <p15:clr>
            <a:srgbClr val="A4A3A4"/>
          </p15:clr>
        </p15:guide>
        <p15:guide id="14" orient="horz" pos="3294" userDrawn="1">
          <p15:clr>
            <a:srgbClr val="A4A3A4"/>
          </p15:clr>
        </p15:guide>
        <p15:guide id="15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3E50"/>
    <a:srgbClr val="222A35"/>
    <a:srgbClr val="FFFFFF"/>
    <a:srgbClr val="2A9A72"/>
    <a:srgbClr val="1E2631"/>
    <a:srgbClr val="7F7F7F"/>
    <a:srgbClr val="2F3A46"/>
    <a:srgbClr val="DBDBDB"/>
    <a:srgbClr val="2F3947"/>
    <a:srgbClr val="E3E5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929F9F4-4A8F-4326-A1B4-22849713DDAB}" styleName="Style foncé 1 - Accentuation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Style foncé 1 - Accentuation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Style foncé 1 - Accentuation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Style foncé 1 - Accentuation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Style foncé 1 - Accentuation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Style foncé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9" autoAdjust="0"/>
    <p:restoredTop sz="96370" autoAdjust="0"/>
  </p:normalViewPr>
  <p:slideViewPr>
    <p:cSldViewPr>
      <p:cViewPr varScale="1">
        <p:scale>
          <a:sx n="110" d="100"/>
          <a:sy n="110" d="100"/>
        </p:scale>
        <p:origin x="1608" y="30"/>
      </p:cViewPr>
      <p:guideLst>
        <p:guide orient="horz" pos="2251"/>
        <p:guide orient="horz" pos="3158"/>
        <p:guide orient="horz" pos="981"/>
        <p:guide pos="2880"/>
        <p:guide pos="431"/>
        <p:guide pos="5329"/>
        <p:guide pos="5556"/>
        <p:guide pos="249"/>
        <p:guide pos="1474"/>
        <p:guide pos="4286"/>
        <p:guide pos="3288"/>
        <p:guide orient="horz" pos="3294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2928" y="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8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9.xlsx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0.xlsx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1.xlsx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2.xlsx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4.xlsx"/><Relationship Id="rId2" Type="http://schemas.microsoft.com/office/2011/relationships/chartColorStyle" Target="colors25.xml"/><Relationship Id="rId1" Type="http://schemas.microsoft.com/office/2011/relationships/chartStyle" Target="style25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5.xlsx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6.xlsx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8.xlsx"/><Relationship Id="rId2" Type="http://schemas.microsoft.com/office/2011/relationships/chartColorStyle" Target="colors29.xml"/><Relationship Id="rId1" Type="http://schemas.microsoft.com/office/2011/relationships/chartStyle" Target="style29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0.xlsx"/><Relationship Id="rId2" Type="http://schemas.microsoft.com/office/2011/relationships/chartColorStyle" Target="colors31.xml"/><Relationship Id="rId1" Type="http://schemas.microsoft.com/office/2011/relationships/chartStyle" Target="style31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1.xlsx"/><Relationship Id="rId2" Type="http://schemas.microsoft.com/office/2011/relationships/chartColorStyle" Target="colors32.xml"/><Relationship Id="rId1" Type="http://schemas.microsoft.com/office/2011/relationships/chartStyle" Target="style32.xml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2.xlsx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3.xlsx"/><Relationship Id="rId2" Type="http://schemas.microsoft.com/office/2011/relationships/chartColorStyle" Target="colors33.xml"/><Relationship Id="rId1" Type="http://schemas.microsoft.com/office/2011/relationships/chartStyle" Target="style33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4.xlsx"/><Relationship Id="rId2" Type="http://schemas.microsoft.com/office/2011/relationships/chartColorStyle" Target="colors34.xml"/><Relationship Id="rId1" Type="http://schemas.microsoft.com/office/2011/relationships/chartStyle" Target="style34.xml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5.xlsx"/><Relationship Id="rId2" Type="http://schemas.microsoft.com/office/2011/relationships/chartColorStyle" Target="colors35.xml"/><Relationship Id="rId1" Type="http://schemas.microsoft.com/office/2011/relationships/chartStyle" Target="style35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7.xlsx"/><Relationship Id="rId2" Type="http://schemas.microsoft.com/office/2011/relationships/chartColorStyle" Target="colors37.xml"/><Relationship Id="rId1" Type="http://schemas.microsoft.com/office/2011/relationships/chartStyle" Target="style37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9.xlsx"/><Relationship Id="rId2" Type="http://schemas.microsoft.com/office/2011/relationships/chartColorStyle" Target="colors39.xml"/><Relationship Id="rId1" Type="http://schemas.microsoft.com/office/2011/relationships/chartStyle" Target="style39.xml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0.xlsx"/><Relationship Id="rId2" Type="http://schemas.microsoft.com/office/2011/relationships/chartColorStyle" Target="colors40.xml"/><Relationship Id="rId1" Type="http://schemas.microsoft.com/office/2011/relationships/chartStyle" Target="style40.xml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1.xlsx"/><Relationship Id="rId2" Type="http://schemas.microsoft.com/office/2011/relationships/chartColorStyle" Target="colors41.xml"/><Relationship Id="rId1" Type="http://schemas.microsoft.com/office/2011/relationships/chartStyle" Target="style41.xml"/></Relationships>
</file>

<file path=ppt/charts/_rels/chart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2.xlsx"/><Relationship Id="rId2" Type="http://schemas.microsoft.com/office/2011/relationships/chartColorStyle" Target="colors42.xml"/><Relationship Id="rId1" Type="http://schemas.microsoft.com/office/2011/relationships/chartStyle" Target="style42.xml"/></Relationships>
</file>

<file path=ppt/charts/_rels/chart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5.xlsx"/><Relationship Id="rId2" Type="http://schemas.microsoft.com/office/2011/relationships/chartColorStyle" Target="colors45.xml"/><Relationship Id="rId1" Type="http://schemas.microsoft.com/office/2011/relationships/chartStyle" Target="style45.xml"/></Relationships>
</file>

<file path=ppt/charts/_rels/chart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6.xlsx"/><Relationship Id="rId2" Type="http://schemas.microsoft.com/office/2011/relationships/chartColorStyle" Target="colors46.xml"/><Relationship Id="rId1" Type="http://schemas.microsoft.com/office/2011/relationships/chartStyle" Target="style46.xml"/></Relationships>
</file>

<file path=ppt/charts/_rels/chart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8.xlsx"/><Relationship Id="rId2" Type="http://schemas.microsoft.com/office/2011/relationships/chartColorStyle" Target="colors48.xml"/><Relationship Id="rId1" Type="http://schemas.microsoft.com/office/2011/relationships/chartStyle" Target="style48.xml"/></Relationships>
</file>

<file path=ppt/charts/_rels/chart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1.xlsx"/><Relationship Id="rId2" Type="http://schemas.microsoft.com/office/2011/relationships/chartColorStyle" Target="colors51.xml"/><Relationship Id="rId1" Type="http://schemas.microsoft.com/office/2011/relationships/chartStyle" Target="style51.xml"/></Relationships>
</file>

<file path=ppt/charts/_rels/chart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2.xlsx"/><Relationship Id="rId2" Type="http://schemas.microsoft.com/office/2011/relationships/chartColorStyle" Target="colors52.xml"/><Relationship Id="rId1" Type="http://schemas.microsoft.com/office/2011/relationships/chartStyle" Target="style52.xml"/></Relationships>
</file>

<file path=ppt/charts/_rels/chart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3.xlsx"/><Relationship Id="rId2" Type="http://schemas.microsoft.com/office/2011/relationships/chartColorStyle" Target="colors53.xml"/><Relationship Id="rId1" Type="http://schemas.microsoft.com/office/2011/relationships/chartStyle" Target="style5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4.xlsx"/><Relationship Id="rId2" Type="http://schemas.microsoft.com/office/2011/relationships/chartColorStyle" Target="colors54.xml"/><Relationship Id="rId1" Type="http://schemas.microsoft.com/office/2011/relationships/chartStyle" Target="style54.xml"/></Relationships>
</file>

<file path=ppt/charts/_rels/chart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5.xlsx"/><Relationship Id="rId2" Type="http://schemas.microsoft.com/office/2011/relationships/chartColorStyle" Target="colors55.xml"/><Relationship Id="rId1" Type="http://schemas.microsoft.com/office/2011/relationships/chartStyle" Target="style55.xml"/></Relationships>
</file>

<file path=ppt/charts/_rels/chart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7.xlsx"/><Relationship Id="rId2" Type="http://schemas.microsoft.com/office/2011/relationships/chartColorStyle" Target="colors57.xml"/><Relationship Id="rId1" Type="http://schemas.microsoft.com/office/2011/relationships/chartStyle" Target="style57.xml"/></Relationships>
</file>

<file path=ppt/charts/_rels/chart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8.xlsx"/><Relationship Id="rId2" Type="http://schemas.microsoft.com/office/2011/relationships/chartColorStyle" Target="colors58.xml"/><Relationship Id="rId1" Type="http://schemas.microsoft.com/office/2011/relationships/chartStyle" Target="style58.xml"/></Relationships>
</file>

<file path=ppt/charts/_rels/chart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0.xlsx"/><Relationship Id="rId2" Type="http://schemas.microsoft.com/office/2011/relationships/chartColorStyle" Target="colors60.xml"/><Relationship Id="rId1" Type="http://schemas.microsoft.com/office/2011/relationships/chartStyle" Target="style60.xml"/></Relationships>
</file>

<file path=ppt/charts/_rels/chart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1.xlsx"/><Relationship Id="rId2" Type="http://schemas.microsoft.com/office/2011/relationships/chartColorStyle" Target="colors61.xml"/><Relationship Id="rId1" Type="http://schemas.microsoft.com/office/2011/relationships/chartStyle" Target="style61.xml"/></Relationships>
</file>

<file path=ppt/charts/_rels/chart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3.xlsx"/><Relationship Id="rId2" Type="http://schemas.microsoft.com/office/2011/relationships/chartColorStyle" Target="colors63.xml"/><Relationship Id="rId1" Type="http://schemas.microsoft.com/office/2011/relationships/chartStyle" Target="style63.xml"/></Relationships>
</file>

<file path=ppt/charts/_rels/chart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4.xlsx"/><Relationship Id="rId2" Type="http://schemas.microsoft.com/office/2011/relationships/chartColorStyle" Target="colors64.xml"/><Relationship Id="rId1" Type="http://schemas.microsoft.com/office/2011/relationships/chartStyle" Target="style64.xml"/></Relationships>
</file>

<file path=ppt/charts/_rels/chart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5.xlsx"/><Relationship Id="rId2" Type="http://schemas.microsoft.com/office/2011/relationships/chartColorStyle" Target="colors65.xml"/><Relationship Id="rId1" Type="http://schemas.microsoft.com/office/2011/relationships/chartStyle" Target="style65.xml"/></Relationships>
</file>

<file path=ppt/charts/_rels/chart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6.xlsx"/><Relationship Id="rId2" Type="http://schemas.microsoft.com/office/2011/relationships/chartColorStyle" Target="colors66.xml"/><Relationship Id="rId1" Type="http://schemas.microsoft.com/office/2011/relationships/chartStyle" Target="style66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7.xlsx"/><Relationship Id="rId2" Type="http://schemas.microsoft.com/office/2011/relationships/chartColorStyle" Target="colors67.xml"/><Relationship Id="rId1" Type="http://schemas.microsoft.com/office/2011/relationships/chartStyle" Target="style67.xml"/></Relationships>
</file>

<file path=ppt/charts/_rels/chart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8.xlsx"/><Relationship Id="rId2" Type="http://schemas.microsoft.com/office/2011/relationships/chartColorStyle" Target="colors68.xml"/><Relationship Id="rId1" Type="http://schemas.microsoft.com/office/2011/relationships/chartStyle" Target="style68.xml"/></Relationships>
</file>

<file path=ppt/charts/_rels/chart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9.xlsx"/><Relationship Id="rId2" Type="http://schemas.microsoft.com/office/2011/relationships/chartColorStyle" Target="colors69.xml"/><Relationship Id="rId1" Type="http://schemas.microsoft.com/office/2011/relationships/chartStyle" Target="style69.xml"/></Relationships>
</file>

<file path=ppt/charts/_rels/chart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0.xlsx"/><Relationship Id="rId2" Type="http://schemas.microsoft.com/office/2011/relationships/chartColorStyle" Target="colors70.xml"/><Relationship Id="rId1" Type="http://schemas.microsoft.com/office/2011/relationships/chartStyle" Target="style70.xml"/></Relationships>
</file>

<file path=ppt/charts/_rels/chart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1.xlsx"/><Relationship Id="rId2" Type="http://schemas.microsoft.com/office/2011/relationships/chartColorStyle" Target="colors71.xml"/><Relationship Id="rId1" Type="http://schemas.microsoft.com/office/2011/relationships/chartStyle" Target="style71.xml"/></Relationships>
</file>

<file path=ppt/charts/_rels/chart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2.xlsx"/><Relationship Id="rId2" Type="http://schemas.microsoft.com/office/2011/relationships/chartColorStyle" Target="colors72.xml"/><Relationship Id="rId1" Type="http://schemas.microsoft.com/office/2011/relationships/chartStyle" Target="style72.xml"/></Relationships>
</file>

<file path=ppt/charts/_rels/chart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3.xlsx"/><Relationship Id="rId2" Type="http://schemas.microsoft.com/office/2011/relationships/chartColorStyle" Target="colors73.xml"/><Relationship Id="rId1" Type="http://schemas.microsoft.com/office/2011/relationships/chartStyle" Target="style73.xml"/></Relationships>
</file>

<file path=ppt/charts/_rels/chart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4.xlsx"/><Relationship Id="rId2" Type="http://schemas.microsoft.com/office/2011/relationships/chartColorStyle" Target="colors74.xml"/><Relationship Id="rId1" Type="http://schemas.microsoft.com/office/2011/relationships/chartStyle" Target="style74.xml"/></Relationships>
</file>

<file path=ppt/charts/_rels/chart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5.xlsx"/><Relationship Id="rId2" Type="http://schemas.microsoft.com/office/2011/relationships/chartColorStyle" Target="colors75.xml"/><Relationship Id="rId1" Type="http://schemas.microsoft.com/office/2011/relationships/chartStyle" Target="style75.xml"/></Relationships>
</file>

<file path=ppt/charts/_rels/chart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6.xlsx"/><Relationship Id="rId2" Type="http://schemas.microsoft.com/office/2011/relationships/chartColorStyle" Target="colors76.xml"/><Relationship Id="rId1" Type="http://schemas.microsoft.com/office/2011/relationships/chartStyle" Target="style76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8.xlsx"/><Relationship Id="rId2" Type="http://schemas.microsoft.com/office/2011/relationships/chartColorStyle" Target="colors78.xml"/><Relationship Id="rId1" Type="http://schemas.microsoft.com/office/2011/relationships/chartStyle" Target="style78.xml"/></Relationships>
</file>

<file path=ppt/charts/_rels/chart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9.xlsx"/><Relationship Id="rId2" Type="http://schemas.microsoft.com/office/2011/relationships/chartColorStyle" Target="colors79.xml"/><Relationship Id="rId1" Type="http://schemas.microsoft.com/office/2011/relationships/chartStyle" Target="style79.xml"/></Relationships>
</file>

<file path=ppt/charts/_rels/chart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0.xlsx"/><Relationship Id="rId2" Type="http://schemas.microsoft.com/office/2011/relationships/chartColorStyle" Target="colors80.xml"/><Relationship Id="rId1" Type="http://schemas.microsoft.com/office/2011/relationships/chartStyle" Target="style80.xml"/></Relationships>
</file>

<file path=ppt/charts/_rels/chart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1.xlsx"/><Relationship Id="rId2" Type="http://schemas.microsoft.com/office/2011/relationships/chartColorStyle" Target="colors81.xml"/><Relationship Id="rId1" Type="http://schemas.microsoft.com/office/2011/relationships/chartStyle" Target="style81.xml"/></Relationships>
</file>

<file path=ppt/charts/_rels/chart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2.xlsx"/><Relationship Id="rId2" Type="http://schemas.microsoft.com/office/2011/relationships/chartColorStyle" Target="colors82.xml"/><Relationship Id="rId1" Type="http://schemas.microsoft.com/office/2011/relationships/chartStyle" Target="style82.xml"/></Relationships>
</file>

<file path=ppt/charts/_rels/chart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4.xlsx"/><Relationship Id="rId2" Type="http://schemas.microsoft.com/office/2011/relationships/chartColorStyle" Target="colors84.xml"/><Relationship Id="rId1" Type="http://schemas.microsoft.com/office/2011/relationships/chartStyle" Target="style84.xml"/></Relationships>
</file>

<file path=ppt/charts/_rels/chart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5.xlsx"/><Relationship Id="rId2" Type="http://schemas.microsoft.com/office/2011/relationships/chartColorStyle" Target="colors85.xml"/><Relationship Id="rId1" Type="http://schemas.microsoft.com/office/2011/relationships/chartStyle" Target="style85.xml"/></Relationships>
</file>

<file path=ppt/charts/_rels/chart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6.xlsx"/><Relationship Id="rId2" Type="http://schemas.microsoft.com/office/2011/relationships/chartColorStyle" Target="colors86.xml"/><Relationship Id="rId1" Type="http://schemas.microsoft.com/office/2011/relationships/chartStyle" Target="style86.xml"/></Relationships>
</file>

<file path=ppt/charts/_rels/chart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7.xlsx"/><Relationship Id="rId2" Type="http://schemas.microsoft.com/office/2011/relationships/chartColorStyle" Target="colors87.xml"/><Relationship Id="rId1" Type="http://schemas.microsoft.com/office/2011/relationships/chartStyle" Target="style87.xml"/></Relationships>
</file>

<file path=ppt/charts/_rels/chart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8.xlsx"/><Relationship Id="rId2" Type="http://schemas.microsoft.com/office/2011/relationships/chartColorStyle" Target="colors88.xml"/><Relationship Id="rId1" Type="http://schemas.microsoft.com/office/2011/relationships/chartStyle" Target="style88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9.xlsx"/><Relationship Id="rId2" Type="http://schemas.microsoft.com/office/2011/relationships/chartColorStyle" Target="colors89.xml"/><Relationship Id="rId1" Type="http://schemas.microsoft.com/office/2011/relationships/chartStyle" Target="style89.xml"/></Relationships>
</file>

<file path=ppt/charts/_rels/chart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0.xlsx"/><Relationship Id="rId2" Type="http://schemas.microsoft.com/office/2011/relationships/chartColorStyle" Target="colors90.xml"/><Relationship Id="rId1" Type="http://schemas.microsoft.com/office/2011/relationships/chartStyle" Target="style90.xml"/></Relationships>
</file>

<file path=ppt/charts/_rels/chart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1.xlsx"/><Relationship Id="rId2" Type="http://schemas.microsoft.com/office/2011/relationships/chartColorStyle" Target="colors91.xml"/><Relationship Id="rId1" Type="http://schemas.microsoft.com/office/2011/relationships/chartStyle" Target="style91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Microsoft_Excel_Worksheet.xlsx"/></Relationships>
</file>

<file path=ppt/charts/_rels/chartEx10.xml.rels><?xml version="1.0" encoding="UTF-8" standalone="yes"?>
<Relationships xmlns="http://schemas.openxmlformats.org/package/2006/relationships"><Relationship Id="rId3" Type="http://schemas.microsoft.com/office/2011/relationships/chartColorStyle" Target="colors38.xml"/><Relationship Id="rId2" Type="http://schemas.microsoft.com/office/2011/relationships/chartStyle" Target="style38.xml"/><Relationship Id="rId1" Type="http://schemas.openxmlformats.org/officeDocument/2006/relationships/package" Target="../embeddings/Microsoft_Excel_Worksheet38.xlsx"/></Relationships>
</file>

<file path=ppt/charts/_rels/chartEx11.xml.rels><?xml version="1.0" encoding="UTF-8" standalone="yes"?>
<Relationships xmlns="http://schemas.openxmlformats.org/package/2006/relationships"><Relationship Id="rId3" Type="http://schemas.microsoft.com/office/2011/relationships/chartColorStyle" Target="colors43.xml"/><Relationship Id="rId2" Type="http://schemas.microsoft.com/office/2011/relationships/chartStyle" Target="style43.xml"/><Relationship Id="rId1" Type="http://schemas.openxmlformats.org/officeDocument/2006/relationships/package" Target="../embeddings/Microsoft_Excel_Worksheet43.xlsx"/></Relationships>
</file>

<file path=ppt/charts/_rels/chartEx12.xml.rels><?xml version="1.0" encoding="UTF-8" standalone="yes"?>
<Relationships xmlns="http://schemas.openxmlformats.org/package/2006/relationships"><Relationship Id="rId3" Type="http://schemas.microsoft.com/office/2011/relationships/chartColorStyle" Target="colors44.xml"/><Relationship Id="rId2" Type="http://schemas.microsoft.com/office/2011/relationships/chartStyle" Target="style44.xml"/><Relationship Id="rId1" Type="http://schemas.openxmlformats.org/officeDocument/2006/relationships/package" Target="../embeddings/Microsoft_Excel_Worksheet44.xlsx"/></Relationships>
</file>

<file path=ppt/charts/_rels/chartEx13.xml.rels><?xml version="1.0" encoding="UTF-8" standalone="yes"?>
<Relationships xmlns="http://schemas.openxmlformats.org/package/2006/relationships"><Relationship Id="rId3" Type="http://schemas.microsoft.com/office/2011/relationships/chartColorStyle" Target="colors47.xml"/><Relationship Id="rId2" Type="http://schemas.microsoft.com/office/2011/relationships/chartStyle" Target="style47.xml"/><Relationship Id="rId1" Type="http://schemas.openxmlformats.org/officeDocument/2006/relationships/package" Target="../embeddings/Microsoft_Excel_Worksheet47.xlsx"/></Relationships>
</file>

<file path=ppt/charts/_rels/chartEx14.xml.rels><?xml version="1.0" encoding="UTF-8" standalone="yes"?>
<Relationships xmlns="http://schemas.openxmlformats.org/package/2006/relationships"><Relationship Id="rId3" Type="http://schemas.microsoft.com/office/2011/relationships/chartColorStyle" Target="colors49.xml"/><Relationship Id="rId2" Type="http://schemas.microsoft.com/office/2011/relationships/chartStyle" Target="style49.xml"/><Relationship Id="rId1" Type="http://schemas.openxmlformats.org/officeDocument/2006/relationships/package" Target="../embeddings/Microsoft_Excel_Worksheet49.xlsx"/></Relationships>
</file>

<file path=ppt/charts/_rels/chartEx15.xml.rels><?xml version="1.0" encoding="UTF-8" standalone="yes"?>
<Relationships xmlns="http://schemas.openxmlformats.org/package/2006/relationships"><Relationship Id="rId3" Type="http://schemas.microsoft.com/office/2011/relationships/chartColorStyle" Target="colors50.xml"/><Relationship Id="rId2" Type="http://schemas.microsoft.com/office/2011/relationships/chartStyle" Target="style50.xml"/><Relationship Id="rId1" Type="http://schemas.openxmlformats.org/officeDocument/2006/relationships/package" Target="../embeddings/Microsoft_Excel_Worksheet50.xlsx"/></Relationships>
</file>

<file path=ppt/charts/_rels/chartEx16.xml.rels><?xml version="1.0" encoding="UTF-8" standalone="yes"?>
<Relationships xmlns="http://schemas.openxmlformats.org/package/2006/relationships"><Relationship Id="rId3" Type="http://schemas.microsoft.com/office/2011/relationships/chartColorStyle" Target="colors56.xml"/><Relationship Id="rId2" Type="http://schemas.microsoft.com/office/2011/relationships/chartStyle" Target="style56.xml"/><Relationship Id="rId1" Type="http://schemas.openxmlformats.org/officeDocument/2006/relationships/package" Target="../embeddings/Microsoft_Excel_Worksheet56.xlsx"/></Relationships>
</file>

<file path=ppt/charts/_rels/chartEx17.xml.rels><?xml version="1.0" encoding="UTF-8" standalone="yes"?>
<Relationships xmlns="http://schemas.openxmlformats.org/package/2006/relationships"><Relationship Id="rId3" Type="http://schemas.microsoft.com/office/2011/relationships/chartColorStyle" Target="colors59.xml"/><Relationship Id="rId2" Type="http://schemas.microsoft.com/office/2011/relationships/chartStyle" Target="style59.xml"/><Relationship Id="rId1" Type="http://schemas.openxmlformats.org/officeDocument/2006/relationships/package" Target="../embeddings/Microsoft_Excel_Worksheet59.xlsx"/></Relationships>
</file>

<file path=ppt/charts/_rels/chartEx18.xml.rels><?xml version="1.0" encoding="UTF-8" standalone="yes"?>
<Relationships xmlns="http://schemas.openxmlformats.org/package/2006/relationships"><Relationship Id="rId3" Type="http://schemas.microsoft.com/office/2011/relationships/chartColorStyle" Target="colors62.xml"/><Relationship Id="rId2" Type="http://schemas.microsoft.com/office/2011/relationships/chartStyle" Target="style62.xml"/><Relationship Id="rId1" Type="http://schemas.openxmlformats.org/officeDocument/2006/relationships/package" Target="../embeddings/Microsoft_Excel_Worksheet62.xlsx"/></Relationships>
</file>

<file path=ppt/charts/_rels/chartEx19.xml.rels><?xml version="1.0" encoding="UTF-8" standalone="yes"?>
<Relationships xmlns="http://schemas.openxmlformats.org/package/2006/relationships"><Relationship Id="rId3" Type="http://schemas.microsoft.com/office/2011/relationships/chartColorStyle" Target="colors77.xml"/><Relationship Id="rId2" Type="http://schemas.microsoft.com/office/2011/relationships/chartStyle" Target="style77.xml"/><Relationship Id="rId1" Type="http://schemas.openxmlformats.org/officeDocument/2006/relationships/package" Target="../embeddings/Microsoft_Excel_Worksheet77.xlsx"/></Relationships>
</file>

<file path=ppt/charts/_rels/chartEx2.xml.rels><?xml version="1.0" encoding="UTF-8" standalone="yes"?>
<Relationships xmlns="http://schemas.openxmlformats.org/package/2006/relationships"><Relationship Id="rId3" Type="http://schemas.microsoft.com/office/2011/relationships/chartColorStyle" Target="colors9.xml"/><Relationship Id="rId2" Type="http://schemas.microsoft.com/office/2011/relationships/chartStyle" Target="style9.xml"/><Relationship Id="rId1" Type="http://schemas.openxmlformats.org/officeDocument/2006/relationships/package" Target="../embeddings/Microsoft_Excel_Worksheet8.xlsx"/></Relationships>
</file>

<file path=ppt/charts/_rels/chartEx20.xml.rels><?xml version="1.0" encoding="UTF-8" standalone="yes"?>
<Relationships xmlns="http://schemas.openxmlformats.org/package/2006/relationships"><Relationship Id="rId3" Type="http://schemas.microsoft.com/office/2011/relationships/chartColorStyle" Target="colors83.xml"/><Relationship Id="rId2" Type="http://schemas.microsoft.com/office/2011/relationships/chartStyle" Target="style83.xml"/><Relationship Id="rId1" Type="http://schemas.openxmlformats.org/officeDocument/2006/relationships/package" Target="../embeddings/Microsoft_Excel_Worksheet83.xlsx"/></Relationships>
</file>

<file path=ppt/charts/_rels/chartEx3.xml.rels><?xml version="1.0" encoding="UTF-8" standalone="yes"?>
<Relationships xmlns="http://schemas.openxmlformats.org/package/2006/relationships"><Relationship Id="rId3" Type="http://schemas.microsoft.com/office/2011/relationships/chartColorStyle" Target="colors12.xml"/><Relationship Id="rId2" Type="http://schemas.microsoft.com/office/2011/relationships/chartStyle" Target="style12.xml"/><Relationship Id="rId1" Type="http://schemas.openxmlformats.org/officeDocument/2006/relationships/package" Target="../embeddings/Microsoft_Excel_Worksheet11.xlsx"/></Relationships>
</file>

<file path=ppt/charts/_rels/chartEx4.xml.rels><?xml version="1.0" encoding="UTF-8" standalone="yes"?>
<Relationships xmlns="http://schemas.openxmlformats.org/package/2006/relationships"><Relationship Id="rId3" Type="http://schemas.microsoft.com/office/2011/relationships/chartColorStyle" Target="colors14.xml"/><Relationship Id="rId2" Type="http://schemas.microsoft.com/office/2011/relationships/chartStyle" Target="style14.xml"/><Relationship Id="rId1" Type="http://schemas.openxmlformats.org/officeDocument/2006/relationships/package" Target="../embeddings/Microsoft_Excel_Worksheet13.xlsx"/></Relationships>
</file>

<file path=ppt/charts/_rels/chartEx5.xml.rels><?xml version="1.0" encoding="UTF-8" standalone="yes"?>
<Relationships xmlns="http://schemas.openxmlformats.org/package/2006/relationships"><Relationship Id="rId3" Type="http://schemas.microsoft.com/office/2011/relationships/chartColorStyle" Target="colors18.xml"/><Relationship Id="rId2" Type="http://schemas.microsoft.com/office/2011/relationships/chartStyle" Target="style18.xml"/><Relationship Id="rId1" Type="http://schemas.openxmlformats.org/officeDocument/2006/relationships/package" Target="../embeddings/Microsoft_Excel_Worksheet17.xlsx"/></Relationships>
</file>

<file path=ppt/charts/_rels/chartEx6.xml.rels><?xml version="1.0" encoding="UTF-8" standalone="yes"?>
<Relationships xmlns="http://schemas.openxmlformats.org/package/2006/relationships"><Relationship Id="rId3" Type="http://schemas.microsoft.com/office/2011/relationships/chartColorStyle" Target="colors24.xml"/><Relationship Id="rId2" Type="http://schemas.microsoft.com/office/2011/relationships/chartStyle" Target="style24.xml"/><Relationship Id="rId1" Type="http://schemas.openxmlformats.org/officeDocument/2006/relationships/package" Target="../embeddings/Microsoft_Excel_Worksheet23.xlsx"/></Relationships>
</file>

<file path=ppt/charts/_rels/chartEx7.xml.rels><?xml version="1.0" encoding="UTF-8" standalone="yes"?>
<Relationships xmlns="http://schemas.openxmlformats.org/package/2006/relationships"><Relationship Id="rId3" Type="http://schemas.microsoft.com/office/2011/relationships/chartColorStyle" Target="colors28.xml"/><Relationship Id="rId2" Type="http://schemas.microsoft.com/office/2011/relationships/chartStyle" Target="style28.xml"/><Relationship Id="rId1" Type="http://schemas.openxmlformats.org/officeDocument/2006/relationships/package" Target="../embeddings/Microsoft_Excel_Worksheet27.xlsx"/></Relationships>
</file>

<file path=ppt/charts/_rels/chartEx8.xml.rels><?xml version="1.0" encoding="UTF-8" standalone="yes"?>
<Relationships xmlns="http://schemas.openxmlformats.org/package/2006/relationships"><Relationship Id="rId3" Type="http://schemas.microsoft.com/office/2011/relationships/chartColorStyle" Target="colors30.xml"/><Relationship Id="rId2" Type="http://schemas.microsoft.com/office/2011/relationships/chartStyle" Target="style30.xml"/><Relationship Id="rId1" Type="http://schemas.openxmlformats.org/officeDocument/2006/relationships/package" Target="../embeddings/Microsoft_Excel_Worksheet29.xlsx"/></Relationships>
</file>

<file path=ppt/charts/_rels/chartEx9.xml.rels><?xml version="1.0" encoding="UTF-8" standalone="yes"?>
<Relationships xmlns="http://schemas.openxmlformats.org/package/2006/relationships"><Relationship Id="rId3" Type="http://schemas.microsoft.com/office/2011/relationships/chartColorStyle" Target="colors36.xml"/><Relationship Id="rId2" Type="http://schemas.microsoft.com/office/2011/relationships/chartStyle" Target="style36.xml"/><Relationship Id="rId1" Type="http://schemas.openxmlformats.org/officeDocument/2006/relationships/package" Target="../embeddings/Microsoft_Excel_Worksheet3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41B-40AE-A643-0183E15CDBB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41B-40AE-A643-0183E15CDBB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41B-40AE-A643-0183E15CDBB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41B-40AE-A643-0183E15CDBB3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A1-48DA-8F72-94BBE78FDD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A43-4126-9B9F-1D3467DFD89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A43-4126-9B9F-1D3467DFD89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A43-4126-9B9F-1D3467DFD8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04009360"/>
        <c:axId val="604012312"/>
      </c:barChart>
      <c:catAx>
        <c:axId val="604009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4012312"/>
        <c:crosses val="autoZero"/>
        <c:auto val="1"/>
        <c:lblAlgn val="ctr"/>
        <c:lblOffset val="100"/>
        <c:noMultiLvlLbl val="0"/>
      </c:catAx>
      <c:valAx>
        <c:axId val="6040123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40093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41B-40AE-A643-0183E15CDBB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41B-40AE-A643-0183E15CDBB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41B-40AE-A643-0183E15CDBB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41B-40AE-A643-0183E15CDBB3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A1-48DA-8F72-94BBE78FDD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t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30-454F-8570-9031C84AFB4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530-454F-8570-9031C84AFB4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530-454F-8570-9031C84AFB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90927008"/>
        <c:axId val="490928648"/>
      </c:barChart>
      <c:catAx>
        <c:axId val="490927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8648"/>
        <c:crosses val="autoZero"/>
        <c:auto val="1"/>
        <c:lblAlgn val="ctr"/>
        <c:lblOffset val="100"/>
        <c:noMultiLvlLbl val="0"/>
      </c:catAx>
      <c:valAx>
        <c:axId val="490928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70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E15-4DB7-A53A-B563CEBB8EE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E15-4DB7-A53A-B563CEBB8EE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E15-4DB7-A53A-B563CEBB8E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399760224"/>
        <c:axId val="399767112"/>
      </c:barChart>
      <c:catAx>
        <c:axId val="3997602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9767112"/>
        <c:crosses val="autoZero"/>
        <c:auto val="1"/>
        <c:lblAlgn val="ctr"/>
        <c:lblOffset val="100"/>
        <c:noMultiLvlLbl val="0"/>
      </c:catAx>
      <c:valAx>
        <c:axId val="3997671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97602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2397919350990214"/>
          <c:y val="0.39409396255374618"/>
          <c:w val="0.2760208064900978"/>
          <c:h val="0.32786013897795485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41B-40AE-A643-0183E15CDBB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41B-40AE-A643-0183E15CDBB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41B-40AE-A643-0183E15CDBB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41B-40AE-A643-0183E15CDBB3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A1-48DA-8F72-94BBE78FDD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t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30-454F-8570-9031C84AFB4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530-454F-8570-9031C84AFB4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530-454F-8570-9031C84AFB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90927008"/>
        <c:axId val="490928648"/>
      </c:barChart>
      <c:catAx>
        <c:axId val="490927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8648"/>
        <c:crosses val="autoZero"/>
        <c:auto val="1"/>
        <c:lblAlgn val="ctr"/>
        <c:lblOffset val="100"/>
        <c:noMultiLvlLbl val="0"/>
      </c:catAx>
      <c:valAx>
        <c:axId val="490928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70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E15-4DB7-A53A-B563CEBB8EE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E15-4DB7-A53A-B563CEBB8EE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E15-4DB7-A53A-B563CEBB8E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399760224"/>
        <c:axId val="399767112"/>
      </c:barChart>
      <c:catAx>
        <c:axId val="3997602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9767112"/>
        <c:crosses val="autoZero"/>
        <c:auto val="1"/>
        <c:lblAlgn val="ctr"/>
        <c:lblOffset val="100"/>
        <c:noMultiLvlLbl val="0"/>
      </c:catAx>
      <c:valAx>
        <c:axId val="3997671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97602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41B-40AE-A643-0183E15CDBB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41B-40AE-A643-0183E15CDBB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41B-40AE-A643-0183E15CDBB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41B-40AE-A643-0183E15CDBB3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A1-48DA-8F72-94BBE78FDD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276-4DA7-BF2B-E34C00F965B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276-4DA7-BF2B-E34C00F965B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276-4DA7-BF2B-E34C00F965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24289528"/>
        <c:axId val="724288544"/>
      </c:barChart>
      <c:catAx>
        <c:axId val="724289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4288544"/>
        <c:crosses val="autoZero"/>
        <c:auto val="1"/>
        <c:lblAlgn val="ctr"/>
        <c:lblOffset val="100"/>
        <c:noMultiLvlLbl val="0"/>
      </c:catAx>
      <c:valAx>
        <c:axId val="7242885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42895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41B-40AE-A643-0183E15CDBB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41B-40AE-A643-0183E15CDBB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41B-40AE-A643-0183E15CDBB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41B-40AE-A643-0183E15CDBB3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A1-48DA-8F72-94BBE78FDD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30-454F-8570-9031C84AFB4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530-454F-8570-9031C84AFB4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530-454F-8570-9031C84AFB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90927008"/>
        <c:axId val="490928648"/>
      </c:barChart>
      <c:catAx>
        <c:axId val="490927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8648"/>
        <c:crosses val="autoZero"/>
        <c:auto val="1"/>
        <c:lblAlgn val="ctr"/>
        <c:lblOffset val="100"/>
        <c:noMultiLvlLbl val="0"/>
      </c:catAx>
      <c:valAx>
        <c:axId val="490928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70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276-4DA7-BF2B-E34C00F965B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276-4DA7-BF2B-E34C00F965B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276-4DA7-BF2B-E34C00F965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24289528"/>
        <c:axId val="724288544"/>
      </c:barChart>
      <c:catAx>
        <c:axId val="724289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4288544"/>
        <c:crosses val="autoZero"/>
        <c:auto val="1"/>
        <c:lblAlgn val="ctr"/>
        <c:lblOffset val="100"/>
        <c:noMultiLvlLbl val="0"/>
      </c:catAx>
      <c:valAx>
        <c:axId val="7242885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42895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0B-4CE9-80C3-721B3D23EB4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E0B-4CE9-80C3-721B3D23EB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26993976"/>
        <c:axId val="426992992"/>
      </c:radarChart>
      <c:catAx>
        <c:axId val="426993976"/>
        <c:scaling>
          <c:orientation val="minMax"/>
        </c:scaling>
        <c:delete val="1"/>
        <c:axPos val="b"/>
        <c:numFmt formatCode="m/d/yyyy" sourceLinked="1"/>
        <c:majorTickMark val="none"/>
        <c:minorTickMark val="none"/>
        <c:tickLblPos val="nextTo"/>
        <c:crossAx val="426992992"/>
        <c:crosses val="autoZero"/>
        <c:auto val="1"/>
        <c:lblAlgn val="ctr"/>
        <c:lblOffset val="100"/>
        <c:noMultiLvlLbl val="0"/>
      </c:catAx>
      <c:valAx>
        <c:axId val="4269929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269939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41B-40AE-A643-0183E15CDBB3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41B-40AE-A643-0183E15CDBB3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41B-40AE-A643-0183E15CDBB3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41B-40AE-A643-0183E15CDBB3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A1-48DA-8F72-94BBE78FDD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30-454F-8570-9031C84AFB4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530-454F-8570-9031C84AFB4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530-454F-8570-9031C84AFB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90927008"/>
        <c:axId val="490928648"/>
      </c:barChart>
      <c:catAx>
        <c:axId val="490927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8648"/>
        <c:crosses val="autoZero"/>
        <c:auto val="1"/>
        <c:lblAlgn val="ctr"/>
        <c:lblOffset val="100"/>
        <c:noMultiLvlLbl val="0"/>
      </c:catAx>
      <c:valAx>
        <c:axId val="490928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70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C9-4F0C-9FF4-82BA9C62150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5C9-4F0C-9FF4-82BA9C62150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5C9-4F0C-9FF4-82BA9C6215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24348568"/>
        <c:axId val="724344960"/>
      </c:barChart>
      <c:catAx>
        <c:axId val="7243485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4344960"/>
        <c:crosses val="autoZero"/>
        <c:auto val="1"/>
        <c:lblAlgn val="ctr"/>
        <c:lblOffset val="100"/>
        <c:noMultiLvlLbl val="0"/>
      </c:catAx>
      <c:valAx>
        <c:axId val="7243449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43485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90"/>
      <c:rotY val="0"/>
      <c:rAngAx val="0"/>
      <c:perspective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surfaceChart>
        <c:wireframe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/>
            <a:effectLst/>
            <a:sp3d/>
          </c:spP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147-47C4-9C44-71821B2C396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/>
            <a:effectLst/>
            <a:sp3d/>
          </c:spP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147-47C4-9C44-71821B2C396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/>
            <a:effectLst/>
            <a:sp3d/>
          </c:spP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147-47C4-9C44-71821B2C3961}"/>
            </c:ext>
          </c:extLst>
        </c:ser>
        <c:bandFmts>
          <c:bandFmt>
            <c:idx val="0"/>
            <c:spPr>
              <a:solidFill>
                <a:schemeClr val="accent1"/>
              </a:solidFill>
              <a:ln/>
              <a:effectLst/>
              <a:sp3d/>
            </c:spPr>
          </c:bandFmt>
          <c:bandFmt>
            <c:idx val="1"/>
            <c:spPr>
              <a:solidFill>
                <a:schemeClr val="accent2"/>
              </a:solidFill>
              <a:ln/>
              <a:effectLst/>
              <a:sp3d/>
            </c:spPr>
          </c:bandFmt>
          <c:bandFmt>
            <c:idx val="2"/>
            <c:spPr>
              <a:solidFill>
                <a:schemeClr val="accent3"/>
              </a:solidFill>
              <a:ln/>
              <a:effectLst/>
              <a:sp3d/>
            </c:spPr>
          </c:bandFmt>
          <c:bandFmt>
            <c:idx val="3"/>
            <c:spPr>
              <a:solidFill>
                <a:schemeClr val="accent4"/>
              </a:solidFill>
              <a:ln/>
              <a:effectLst/>
              <a:sp3d/>
            </c:spPr>
          </c:bandFmt>
          <c:bandFmt>
            <c:idx val="4"/>
            <c:spPr>
              <a:solidFill>
                <a:schemeClr val="accent5"/>
              </a:solidFill>
              <a:ln/>
              <a:effectLst/>
              <a:sp3d/>
            </c:spPr>
          </c:bandFmt>
          <c:bandFmt>
            <c:idx val="5"/>
            <c:spPr>
              <a:solidFill>
                <a:schemeClr val="accent6"/>
              </a:solidFill>
              <a:ln/>
              <a:effectLst/>
              <a:sp3d/>
            </c:spPr>
          </c:bandFmt>
          <c:bandFmt>
            <c:idx val="6"/>
            <c:spPr>
              <a:solidFill>
                <a:schemeClr val="accent1">
                  <a:lumMod val="60000"/>
                </a:schemeClr>
              </a:solidFill>
              <a:ln/>
              <a:effectLst/>
              <a:sp3d/>
            </c:spPr>
          </c:bandFmt>
          <c:bandFmt>
            <c:idx val="7"/>
            <c:spPr>
              <a:solidFill>
                <a:schemeClr val="accent2">
                  <a:lumMod val="60000"/>
                </a:schemeClr>
              </a:solidFill>
              <a:ln/>
              <a:effectLst/>
              <a:sp3d/>
            </c:spPr>
          </c:bandFmt>
          <c:bandFmt>
            <c:idx val="8"/>
            <c:spPr>
              <a:solidFill>
                <a:schemeClr val="accent3">
                  <a:lumMod val="60000"/>
                </a:schemeClr>
              </a:solidFill>
              <a:ln/>
              <a:effectLst/>
              <a:sp3d/>
            </c:spPr>
          </c:bandFmt>
          <c:bandFmt>
            <c:idx val="9"/>
            <c:spPr>
              <a:solidFill>
                <a:schemeClr val="accent4">
                  <a:lumMod val="60000"/>
                </a:schemeClr>
              </a:solidFill>
              <a:ln/>
              <a:effectLst/>
              <a:sp3d/>
            </c:spPr>
          </c:bandFmt>
          <c:bandFmt>
            <c:idx val="10"/>
            <c:spPr>
              <a:solidFill>
                <a:schemeClr val="accent5">
                  <a:lumMod val="60000"/>
                </a:schemeClr>
              </a:solidFill>
              <a:ln/>
              <a:effectLst/>
              <a:sp3d/>
            </c:spPr>
          </c:bandFmt>
          <c:bandFmt>
            <c:idx val="11"/>
            <c:spPr>
              <a:solidFill>
                <a:schemeClr val="accent6">
                  <a:lumMod val="60000"/>
                </a:schemeClr>
              </a:solidFill>
              <a:ln/>
              <a:effectLst/>
              <a:sp3d/>
            </c:spPr>
          </c:bandFmt>
          <c:bandFmt>
            <c:idx val="12"/>
            <c:spPr>
              <a:solidFill>
                <a:schemeClr val="accent1">
                  <a:lumMod val="80000"/>
                  <a:lumOff val="20000"/>
                </a:schemeClr>
              </a:solidFill>
              <a:ln/>
              <a:effectLst/>
              <a:sp3d/>
            </c:spPr>
          </c:bandFmt>
          <c:bandFmt>
            <c:idx val="13"/>
            <c:spPr>
              <a:solidFill>
                <a:schemeClr val="accent2">
                  <a:lumMod val="80000"/>
                  <a:lumOff val="20000"/>
                </a:schemeClr>
              </a:solidFill>
              <a:ln/>
              <a:effectLst/>
              <a:sp3d/>
            </c:spPr>
          </c:bandFmt>
          <c:bandFmt>
            <c:idx val="14"/>
            <c:spPr>
              <a:solidFill>
                <a:schemeClr val="accent3">
                  <a:lumMod val="80000"/>
                  <a:lumOff val="20000"/>
                </a:schemeClr>
              </a:solidFill>
              <a:ln/>
              <a:effectLst/>
              <a:sp3d/>
            </c:spPr>
          </c:bandFmt>
        </c:bandFmts>
        <c:axId val="724343320"/>
        <c:axId val="724342008"/>
        <c:axId val="479114432"/>
      </c:surfaceChart>
      <c:catAx>
        <c:axId val="7243433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724342008"/>
        <c:crosses val="autoZero"/>
        <c:auto val="1"/>
        <c:lblAlgn val="ctr"/>
        <c:lblOffset val="100"/>
        <c:noMultiLvlLbl val="0"/>
      </c:catAx>
      <c:valAx>
        <c:axId val="724342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4343320"/>
        <c:crosses val="autoZero"/>
        <c:crossBetween val="midCat"/>
      </c:valAx>
      <c:serAx>
        <c:axId val="479114432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4342008"/>
        <c:crosses val="autoZero"/>
      </c:ser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radarChart>
        <c:radarStyle val="fill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A9C-4248-AC39-7C9EBF3C848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A9C-4248-AC39-7C9EBF3C84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39002392"/>
        <c:axId val="439004360"/>
      </c:radarChart>
      <c:catAx>
        <c:axId val="439002392"/>
        <c:scaling>
          <c:orientation val="minMax"/>
        </c:scaling>
        <c:delete val="1"/>
        <c:axPos val="b"/>
        <c:numFmt formatCode="m/d/yyyy" sourceLinked="1"/>
        <c:majorTickMark val="none"/>
        <c:minorTickMark val="none"/>
        <c:tickLblPos val="nextTo"/>
        <c:crossAx val="439004360"/>
        <c:crosses val="autoZero"/>
        <c:auto val="1"/>
        <c:lblAlgn val="ctr"/>
        <c:lblOffset val="100"/>
        <c:noMultiLvlLbl val="0"/>
      </c:catAx>
      <c:valAx>
        <c:axId val="43900436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4390023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30-454F-8570-9031C84AFB4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530-454F-8570-9031C84AFB4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530-454F-8570-9031C84AFB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90927008"/>
        <c:axId val="490928648"/>
      </c:barChart>
      <c:catAx>
        <c:axId val="490927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8648"/>
        <c:crosses val="autoZero"/>
        <c:auto val="1"/>
        <c:lblAlgn val="ctr"/>
        <c:lblOffset val="100"/>
        <c:noMultiLvlLbl val="0"/>
      </c:catAx>
      <c:valAx>
        <c:axId val="490928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70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C9-4F0C-9FF4-82BA9C62150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5C9-4F0C-9FF4-82BA9C62150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5C9-4F0C-9FF4-82BA9C6215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724348568"/>
        <c:axId val="724344960"/>
      </c:barChart>
      <c:catAx>
        <c:axId val="7243485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4344960"/>
        <c:crosses val="autoZero"/>
        <c:auto val="1"/>
        <c:lblAlgn val="ctr"/>
        <c:lblOffset val="100"/>
        <c:noMultiLvlLbl val="0"/>
      </c:catAx>
      <c:valAx>
        <c:axId val="7243449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43485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Volume</c:v>
                </c:pt>
              </c:strCache>
            </c:strRef>
          </c:tx>
          <c:spPr>
            <a:solidFill>
              <a:schemeClr val="accent1"/>
            </a:solidFill>
            <a:ln w="28575">
              <a:noFill/>
            </a:ln>
            <a:effectLst/>
          </c:spPr>
          <c:invertIfNegative val="0"/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70</c:v>
                </c:pt>
                <c:pt idx="1">
                  <c:v>120</c:v>
                </c:pt>
                <c:pt idx="2">
                  <c:v>150</c:v>
                </c:pt>
                <c:pt idx="3">
                  <c:v>135</c:v>
                </c:pt>
                <c:pt idx="4">
                  <c:v>148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F31-4BC7-8ACF-A18CFAA189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24308224"/>
        <c:axId val="724301008"/>
      </c:barChart>
      <c:stockChart>
        <c:ser>
          <c:idx val="1"/>
          <c:order val="1"/>
          <c:tx>
            <c:strRef>
              <c:f>Sheet1!$C$1</c:f>
              <c:strCache>
                <c:ptCount val="1"/>
                <c:pt idx="0">
                  <c:v>Open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44</c:v>
                </c:pt>
                <c:pt idx="1">
                  <c:v>25</c:v>
                </c:pt>
                <c:pt idx="2">
                  <c:v>38</c:v>
                </c:pt>
                <c:pt idx="3">
                  <c:v>50</c:v>
                </c:pt>
                <c:pt idx="4">
                  <c:v>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F31-4BC7-8ACF-A18CFAA1891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High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55</c:v>
                </c:pt>
                <c:pt idx="1">
                  <c:v>57</c:v>
                </c:pt>
                <c:pt idx="2">
                  <c:v>57</c:v>
                </c:pt>
                <c:pt idx="3">
                  <c:v>58</c:v>
                </c:pt>
                <c:pt idx="4">
                  <c:v>58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7F31-4BC7-8ACF-A18CFAA1891B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Low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Sheet1!$E$2:$E$6</c:f>
              <c:numCache>
                <c:formatCode>General</c:formatCode>
                <c:ptCount val="5"/>
                <c:pt idx="0">
                  <c:v>11</c:v>
                </c:pt>
                <c:pt idx="1">
                  <c:v>12</c:v>
                </c:pt>
                <c:pt idx="2">
                  <c:v>13</c:v>
                </c:pt>
                <c:pt idx="3">
                  <c:v>11</c:v>
                </c:pt>
                <c:pt idx="4">
                  <c:v>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7F31-4BC7-8ACF-A18CFAA1891B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Close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Sheet1!$F$2:$F$6</c:f>
              <c:numCache>
                <c:formatCode>General</c:formatCode>
                <c:ptCount val="5"/>
                <c:pt idx="0">
                  <c:v>25</c:v>
                </c:pt>
                <c:pt idx="1">
                  <c:v>38</c:v>
                </c:pt>
                <c:pt idx="2">
                  <c:v>50</c:v>
                </c:pt>
                <c:pt idx="3">
                  <c:v>35</c:v>
                </c:pt>
                <c:pt idx="4">
                  <c:v>43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7F31-4BC7-8ACF-A18CFAA189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>
          <c:spPr>
            <a:ln w="9525" cap="flat" cmpd="sng" algn="ctr">
              <a:solidFill>
                <a:schemeClr val="tx1">
                  <a:lumMod val="75000"/>
                  <a:lumOff val="25000"/>
                </a:schemeClr>
              </a:solidFill>
              <a:round/>
            </a:ln>
            <a:effectLst/>
          </c:spPr>
        </c:hiLowLines>
        <c:upDownBars>
          <c:gapWidth val="150"/>
          <c:upBars>
            <c:spPr>
              <a:solidFill>
                <a:schemeClr val="lt1"/>
              </a:solidFill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upBars>
          <c:downBars>
            <c:spPr>
              <a:solidFill>
                <a:schemeClr val="dk1">
                  <a:lumMod val="75000"/>
                  <a:lumOff val="25000"/>
                </a:schemeClr>
              </a:solidFill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downBars>
        </c:upDownBars>
        <c:axId val="724317080"/>
        <c:axId val="724304616"/>
      </c:stockChart>
      <c:dateAx>
        <c:axId val="724308224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724301008"/>
        <c:crosses val="autoZero"/>
        <c:auto val="1"/>
        <c:lblOffset val="100"/>
        <c:baseTimeUnit val="days"/>
      </c:dateAx>
      <c:valAx>
        <c:axId val="724301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4308224"/>
        <c:crosses val="autoZero"/>
        <c:crossBetween val="between"/>
      </c:valAx>
      <c:valAx>
        <c:axId val="724304616"/>
        <c:scaling>
          <c:orientation val="minMax"/>
        </c:scaling>
        <c:delete val="0"/>
        <c:axPos val="r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4317080"/>
        <c:crosses val="max"/>
        <c:crossBetween val="between"/>
      </c:valAx>
      <c:dateAx>
        <c:axId val="724317080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724304616"/>
        <c:crosses val="autoZero"/>
        <c:auto val="1"/>
        <c:lblOffset val="100"/>
        <c:baseTimeUnit val="days"/>
      </c:date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987-4491-BB3B-2C8AD076215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987-4491-BB3B-2C8AD076215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987-4491-BB3B-2C8AD07621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716087376"/>
        <c:axId val="716081144"/>
      </c:barChart>
      <c:catAx>
        <c:axId val="7160873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16081144"/>
        <c:crosses val="autoZero"/>
        <c:auto val="1"/>
        <c:lblAlgn val="ctr"/>
        <c:lblOffset val="100"/>
        <c:noMultiLvlLbl val="0"/>
      </c:catAx>
      <c:valAx>
        <c:axId val="71608114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7160873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30-454F-8570-9031C84AFB4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530-454F-8570-9031C84AFB4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530-454F-8570-9031C84AFB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90927008"/>
        <c:axId val="490928648"/>
      </c:barChart>
      <c:catAx>
        <c:axId val="490927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8648"/>
        <c:crosses val="autoZero"/>
        <c:auto val="1"/>
        <c:lblAlgn val="ctr"/>
        <c:lblOffset val="100"/>
        <c:noMultiLvlLbl val="0"/>
      </c:catAx>
      <c:valAx>
        <c:axId val="490928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70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E32-4CD5-A64D-E8B7A69542EC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E32-4CD5-A64D-E8B7A69542EC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E32-4CD5-A64D-E8B7A69542EC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E32-4CD5-A64D-E8B7A69542EC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9D-4B90-9690-EAEBFEEE4D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smooth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Y-Values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xVal>
            <c:numRef>
              <c:f>Sheet1!$A$2:$A$4</c:f>
              <c:numCache>
                <c:formatCode>General</c:formatCode>
                <c:ptCount val="3"/>
                <c:pt idx="0">
                  <c:v>0.7</c:v>
                </c:pt>
                <c:pt idx="1">
                  <c:v>1.8</c:v>
                </c:pt>
                <c:pt idx="2">
                  <c:v>2.6</c:v>
                </c:pt>
              </c:numCache>
            </c:numRef>
          </c:xVal>
          <c:yVal>
            <c:numRef>
              <c:f>Sheet1!$B$2:$B$4</c:f>
              <c:numCache>
                <c:formatCode>General</c:formatCode>
                <c:ptCount val="3"/>
                <c:pt idx="0">
                  <c:v>2.7</c:v>
                </c:pt>
                <c:pt idx="1">
                  <c:v>3.2</c:v>
                </c:pt>
                <c:pt idx="2">
                  <c:v>0.8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89AC-4D73-A3DC-FF2217F4C2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24309536"/>
        <c:axId val="724318392"/>
      </c:scatterChart>
      <c:valAx>
        <c:axId val="72430953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4318392"/>
        <c:crosses val="autoZero"/>
        <c:crossBetween val="midCat"/>
      </c:valAx>
      <c:valAx>
        <c:axId val="7243183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430953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41B-40AE-A643-0183E15CDBB3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41B-40AE-A643-0183E15CDBB3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41B-40AE-A643-0183E15CDBB3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41B-40AE-A643-0183E15CDBB3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A1-48DA-8F72-94BBE78FDD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C93-4CA5-8262-34BC3DF23D2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C93-4CA5-8262-34BC3DF23D2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C93-4CA5-8262-34BC3DF23D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490343680"/>
        <c:axId val="490340400"/>
      </c:barChart>
      <c:catAx>
        <c:axId val="4903436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340400"/>
        <c:crosses val="autoZero"/>
        <c:auto val="1"/>
        <c:lblAlgn val="ctr"/>
        <c:lblOffset val="100"/>
        <c:noMultiLvlLbl val="0"/>
      </c:catAx>
      <c:valAx>
        <c:axId val="49034040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3436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41B-40AE-A643-0183E15CDBB3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41B-40AE-A643-0183E15CDBB3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41B-40AE-A643-0183E15CDBB3}"/>
              </c:ext>
            </c:extLst>
          </c:dPt>
          <c:dPt>
            <c:idx val="3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41B-40AE-A643-0183E15CDBB3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A1-48DA-8F72-94BBE78FDD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C93-4CA5-8262-34BC3DF23D2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C93-4CA5-8262-34BC3DF23D2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C93-4CA5-8262-34BC3DF23D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490343680"/>
        <c:axId val="490340400"/>
      </c:barChart>
      <c:catAx>
        <c:axId val="4903436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340400"/>
        <c:crosses val="autoZero"/>
        <c:auto val="1"/>
        <c:lblAlgn val="ctr"/>
        <c:lblOffset val="100"/>
        <c:noMultiLvlLbl val="0"/>
      </c:catAx>
      <c:valAx>
        <c:axId val="49034040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3436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41B-40AE-A643-0183E15CDBB3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41B-40AE-A643-0183E15CDBB3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41B-40AE-A643-0183E15CDBB3}"/>
              </c:ext>
            </c:extLst>
          </c:dPt>
          <c:dPt>
            <c:idx val="3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41B-40AE-A643-0183E15CDBB3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A1-48DA-8F72-94BBE78FDD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30-454F-8570-9031C84AFB4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530-454F-8570-9031C84AFB4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530-454F-8570-9031C84AFB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90927008"/>
        <c:axId val="490928648"/>
      </c:barChart>
      <c:catAx>
        <c:axId val="490927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8648"/>
        <c:crosses val="autoZero"/>
        <c:auto val="1"/>
        <c:lblAlgn val="ctr"/>
        <c:lblOffset val="100"/>
        <c:noMultiLvlLbl val="0"/>
      </c:catAx>
      <c:valAx>
        <c:axId val="490928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70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05A-4DE1-95B0-E4FC0D65AAE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05A-4DE1-95B0-E4FC0D65AA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27149160"/>
        <c:axId val="427154736"/>
      </c:areaChart>
      <c:dateAx>
        <c:axId val="427149160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27154736"/>
        <c:crosses val="autoZero"/>
        <c:auto val="1"/>
        <c:lblOffset val="100"/>
        <c:baseTimeUnit val="days"/>
      </c:dateAx>
      <c:valAx>
        <c:axId val="4271547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2714916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41B-40AE-A643-0183E15CDBB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41B-40AE-A643-0183E15CDBB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41B-40AE-A643-0183E15CDBB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41B-40AE-A643-0183E15CDBB3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A1-48DA-8F72-94BBE78FDD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A9E-46FC-AB5C-B3DAA312F02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A9E-46FC-AB5C-B3DAA312F0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69287472"/>
        <c:axId val="469285832"/>
      </c:radarChart>
      <c:catAx>
        <c:axId val="469287472"/>
        <c:scaling>
          <c:orientation val="minMax"/>
        </c:scaling>
        <c:delete val="1"/>
        <c:axPos val="b"/>
        <c:numFmt formatCode="m/d/yyyy" sourceLinked="1"/>
        <c:majorTickMark val="none"/>
        <c:minorTickMark val="none"/>
        <c:tickLblPos val="nextTo"/>
        <c:crossAx val="469285832"/>
        <c:crosses val="autoZero"/>
        <c:auto val="1"/>
        <c:lblAlgn val="ctr"/>
        <c:lblOffset val="100"/>
        <c:noMultiLvlLbl val="0"/>
      </c:catAx>
      <c:valAx>
        <c:axId val="46928583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4692874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41B-40AE-A643-0183E15CDBB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41B-40AE-A643-0183E15CDBB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41B-40AE-A643-0183E15CDBB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41B-40AE-A643-0183E15CDBB3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A1-48DA-8F72-94BBE78FDD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30-454F-8570-9031C84AFB4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530-454F-8570-9031C84AFB4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530-454F-8570-9031C84AFB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90927008"/>
        <c:axId val="490928648"/>
      </c:barChart>
      <c:catAx>
        <c:axId val="490927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8648"/>
        <c:crosses val="autoZero"/>
        <c:auto val="1"/>
        <c:lblAlgn val="ctr"/>
        <c:lblOffset val="100"/>
        <c:noMultiLvlLbl val="0"/>
      </c:catAx>
      <c:valAx>
        <c:axId val="490928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70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tx1">
        <a:lumMod val="60000"/>
        <a:lumOff val="40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41B-40AE-A643-0183E15CDBB3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41B-40AE-A643-0183E15CDBB3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41B-40AE-A643-0183E15CDBB3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41B-40AE-A643-0183E15CDBB3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A1-48DA-8F72-94BBE78FDD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30-454F-8570-9031C84AFB4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530-454F-8570-9031C84AFB4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530-454F-8570-9031C84AFB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90927008"/>
        <c:axId val="490928648"/>
      </c:barChart>
      <c:catAx>
        <c:axId val="490927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8648"/>
        <c:crosses val="autoZero"/>
        <c:auto val="1"/>
        <c:lblAlgn val="ctr"/>
        <c:lblOffset val="100"/>
        <c:noMultiLvlLbl val="0"/>
      </c:catAx>
      <c:valAx>
        <c:axId val="490928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70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41B-40AE-A643-0183E15CDBB3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41B-40AE-A643-0183E15CDBB3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41B-40AE-A643-0183E15CDBB3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41B-40AE-A643-0183E15CDBB3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A1-48DA-8F72-94BBE78FDD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30-454F-8570-9031C84AFB4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530-454F-8570-9031C84AFB4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530-454F-8570-9031C84AFB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90927008"/>
        <c:axId val="490928648"/>
      </c:barChart>
      <c:catAx>
        <c:axId val="490927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8648"/>
        <c:crosses val="autoZero"/>
        <c:auto val="1"/>
        <c:lblAlgn val="ctr"/>
        <c:lblOffset val="100"/>
        <c:noMultiLvlLbl val="0"/>
      </c:catAx>
      <c:valAx>
        <c:axId val="490928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70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1F-4C01-AFD6-13084253538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1F-4C01-AFD6-13084253538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11F-4C01-AFD6-1308425353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20590088"/>
        <c:axId val="420589432"/>
      </c:barChart>
      <c:catAx>
        <c:axId val="4205900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20589432"/>
        <c:crosses val="autoZero"/>
        <c:auto val="1"/>
        <c:lblAlgn val="ctr"/>
        <c:lblOffset val="100"/>
        <c:noMultiLvlLbl val="0"/>
      </c:catAx>
      <c:valAx>
        <c:axId val="42058943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4205900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1F-4C01-AFD6-13084253538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1F-4C01-AFD6-13084253538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11F-4C01-AFD6-1308425353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7"/>
        <c:axId val="420590088"/>
        <c:axId val="420589432"/>
      </c:barChart>
      <c:catAx>
        <c:axId val="4205900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20589432"/>
        <c:crosses val="autoZero"/>
        <c:auto val="1"/>
        <c:lblAlgn val="ctr"/>
        <c:lblOffset val="100"/>
        <c:noMultiLvlLbl val="0"/>
      </c:catAx>
      <c:valAx>
        <c:axId val="42058943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4205900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DEC-4E9B-9978-4ABF3702999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DEC-4E9B-9978-4ABF3702999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DEC-4E9B-9978-4ABF3702999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DEC-4E9B-9978-4ABF37029994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E4-4049-B484-345DF78668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30-454F-8570-9031C84AFB4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530-454F-8570-9031C84AFB4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530-454F-8570-9031C84AFB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90927008"/>
        <c:axId val="490928648"/>
      </c:barChart>
      <c:catAx>
        <c:axId val="490927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8648"/>
        <c:crosses val="autoZero"/>
        <c:auto val="1"/>
        <c:lblAlgn val="ctr"/>
        <c:lblOffset val="100"/>
        <c:noMultiLvlLbl val="0"/>
      </c:catAx>
      <c:valAx>
        <c:axId val="490928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70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A33-41A6-8859-0D65F309FC1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A33-41A6-8859-0D65F309FC1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A33-41A6-8859-0D65F309FC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81117488"/>
        <c:axId val="581110272"/>
      </c:barChart>
      <c:catAx>
        <c:axId val="581117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81110272"/>
        <c:crosses val="autoZero"/>
        <c:auto val="1"/>
        <c:lblAlgn val="ctr"/>
        <c:lblOffset val="100"/>
        <c:noMultiLvlLbl val="0"/>
      </c:catAx>
      <c:valAx>
        <c:axId val="5811102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811174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4-44C8-A0AF-1BDE2945E62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4-44C8-A0AF-1BDE2945E62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104-44C8-A0AF-1BDE2945E6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647589136"/>
        <c:axId val="647589792"/>
      </c:barChart>
      <c:catAx>
        <c:axId val="647589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7589792"/>
        <c:crosses val="autoZero"/>
        <c:auto val="1"/>
        <c:lblAlgn val="ctr"/>
        <c:lblOffset val="100"/>
        <c:noMultiLvlLbl val="0"/>
      </c:catAx>
      <c:valAx>
        <c:axId val="6475897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75891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EE1-4C95-B17A-F7A5F09E8BA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EE1-4C95-B17A-F7A5F09E8BA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EE1-4C95-B17A-F7A5F09E8BA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EE1-4C95-B17A-F7A5F09E8BAC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3F-4228-97AA-BC511C8D4B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E31-47BF-8BCA-07FB3B289D83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E31-47BF-8BCA-07FB3B289D83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E31-47BF-8BCA-07FB3B289D83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E31-47BF-8BCA-07FB3B289D83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6AC-4DDC-88EB-A45759F52B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C15-4F5E-A855-BC1064B38FFC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C15-4F5E-A855-BC1064B38FFC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C15-4F5E-A855-BC1064B38FFC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C15-4F5E-A855-BC1064B38FFC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CF3-49E9-BDC1-5BB35655AF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1F-4C01-AFD6-13084253538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1F-4C01-AFD6-13084253538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11F-4C01-AFD6-1308425353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20590088"/>
        <c:axId val="420589432"/>
      </c:barChart>
      <c:catAx>
        <c:axId val="4205900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20589432"/>
        <c:crosses val="autoZero"/>
        <c:auto val="1"/>
        <c:lblAlgn val="ctr"/>
        <c:lblOffset val="100"/>
        <c:noMultiLvlLbl val="0"/>
      </c:catAx>
      <c:valAx>
        <c:axId val="42058943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4205900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746-4570-A76B-4E5FA64D3947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746-4570-A76B-4E5FA64D3947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746-4570-A76B-4E5FA64D3947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746-4570-A76B-4E5FA64D3947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1C3-4639-A708-68BC96909E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5B8-4537-BFE3-B26904DEA41C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5B8-4537-BFE3-B26904DEA41C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5B8-4537-BFE3-B26904DEA41C}"/>
              </c:ext>
            </c:extLst>
          </c:dPt>
          <c:dPt>
            <c:idx val="3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95B8-4537-BFE3-B26904DEA41C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0B7-47FE-B693-B6BF6AF092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95C-48F8-955E-934223DF2BFF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95C-48F8-955E-934223DF2BFF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95C-48F8-955E-934223DF2BFF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95C-48F8-955E-934223DF2BFF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2C-40D2-93CA-ADA994571D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48B-476B-9CAC-21D57465DA4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48B-476B-9CAC-21D57465DA4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48B-476B-9CAC-21D57465DA4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748B-476B-9CAC-21D57465DA4E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F91-4290-9B87-BB7A7865F4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5ED-4216-97CC-660EF8EC784A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5ED-4216-97CC-660EF8EC784A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5ED-4216-97CC-660EF8EC784A}"/>
              </c:ext>
            </c:extLst>
          </c:dPt>
          <c:dPt>
            <c:idx val="3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5ED-4216-97CC-660EF8EC784A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7B-451A-994B-00C2F0B314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41B-40AE-A643-0183E15CDBB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41B-40AE-A643-0183E15CDBB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41B-40AE-A643-0183E15CDBB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41B-40AE-A643-0183E15CDBB3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A1-48DA-8F72-94BBE78FDD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30-454F-8570-9031C84AFB4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530-454F-8570-9031C84AFB4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530-454F-8570-9031C84AFB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90927008"/>
        <c:axId val="490928648"/>
      </c:barChart>
      <c:catAx>
        <c:axId val="490927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8648"/>
        <c:crosses val="autoZero"/>
        <c:auto val="1"/>
        <c:lblAlgn val="ctr"/>
        <c:lblOffset val="100"/>
        <c:noMultiLvlLbl val="0"/>
      </c:catAx>
      <c:valAx>
        <c:axId val="490928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70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C82-4E70-97C8-ACC988497A5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C82-4E70-97C8-ACC988497A5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C82-4E70-97C8-ACC988497A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32304000"/>
        <c:axId val="632301376"/>
      </c:barChart>
      <c:catAx>
        <c:axId val="632304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2301376"/>
        <c:crosses val="autoZero"/>
        <c:auto val="1"/>
        <c:lblAlgn val="ctr"/>
        <c:lblOffset val="100"/>
        <c:noMultiLvlLbl val="0"/>
      </c:catAx>
      <c:valAx>
        <c:axId val="6323013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23040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30-454F-8570-9031C84AFB4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530-454F-8570-9031C84AFB4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530-454F-8570-9031C84AFB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90927008"/>
        <c:axId val="490928648"/>
      </c:barChart>
      <c:catAx>
        <c:axId val="490927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8648"/>
        <c:crosses val="autoZero"/>
        <c:auto val="1"/>
        <c:lblAlgn val="ctr"/>
        <c:lblOffset val="100"/>
        <c:noMultiLvlLbl val="0"/>
      </c:catAx>
      <c:valAx>
        <c:axId val="490928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9270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C82-4E70-97C8-ACC988497A5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C82-4E70-97C8-ACC988497A5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C82-4E70-97C8-ACC988497A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32304000"/>
        <c:axId val="632301376"/>
      </c:barChart>
      <c:catAx>
        <c:axId val="632304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2301376"/>
        <c:crosses val="autoZero"/>
        <c:auto val="1"/>
        <c:lblAlgn val="ctr"/>
        <c:lblOffset val="100"/>
        <c:noMultiLvlLbl val="0"/>
      </c:catAx>
      <c:valAx>
        <c:axId val="6323013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23040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41B-40AE-A643-0183E15CDBB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41B-40AE-A643-0183E15CDBB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41B-40AE-A643-0183E15CDBB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41B-40AE-A643-0183E15CDBB3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A1-48DA-8F72-94BBE78FDD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41B-40AE-A643-0183E15CDBB3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41B-40AE-A643-0183E15CDBB3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41B-40AE-A643-0183E15CDBB3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41B-40AE-A643-0183E15CDBB3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A1-48DA-8F72-94BBE78FDD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7D1-4E4F-9CEA-1E76F2827EA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7D1-4E4F-9CEA-1E76F2827EA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7D1-4E4F-9CEA-1E76F2827E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59018344"/>
        <c:axId val="459017360"/>
      </c:barChart>
      <c:catAx>
        <c:axId val="45901834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59017360"/>
        <c:crosses val="autoZero"/>
        <c:auto val="1"/>
        <c:lblAlgn val="ctr"/>
        <c:lblOffset val="100"/>
        <c:noMultiLvlLbl val="0"/>
      </c:catAx>
      <c:valAx>
        <c:axId val="459017360"/>
        <c:scaling>
          <c:orientation val="minMax"/>
          <c:max val="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90183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tockChart>
        <c:ser>
          <c:idx val="0"/>
          <c:order val="0"/>
          <c:tx>
            <c:strRef>
              <c:f>Sheet1!$B$1</c:f>
              <c:strCache>
                <c:ptCount val="1"/>
                <c:pt idx="0">
                  <c:v>Open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44</c:v>
                </c:pt>
                <c:pt idx="1">
                  <c:v>25</c:v>
                </c:pt>
                <c:pt idx="2">
                  <c:v>38</c:v>
                </c:pt>
                <c:pt idx="3">
                  <c:v>50</c:v>
                </c:pt>
                <c:pt idx="4">
                  <c:v>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F29-4DE8-B07A-F34974637E6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High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55</c:v>
                </c:pt>
                <c:pt idx="1">
                  <c:v>57</c:v>
                </c:pt>
                <c:pt idx="2">
                  <c:v>57</c:v>
                </c:pt>
                <c:pt idx="3">
                  <c:v>58</c:v>
                </c:pt>
                <c:pt idx="4">
                  <c:v>36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F29-4DE8-B07A-F34974637E6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Low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11</c:v>
                </c:pt>
                <c:pt idx="1">
                  <c:v>12</c:v>
                </c:pt>
                <c:pt idx="2">
                  <c:v>13</c:v>
                </c:pt>
                <c:pt idx="3">
                  <c:v>11</c:v>
                </c:pt>
                <c:pt idx="4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F29-4DE8-B07A-F34974637E61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Close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Sheet1!$E$2:$E$6</c:f>
              <c:numCache>
                <c:formatCode>General</c:formatCode>
                <c:ptCount val="5"/>
                <c:pt idx="0">
                  <c:v>25</c:v>
                </c:pt>
                <c:pt idx="1">
                  <c:v>38</c:v>
                </c:pt>
                <c:pt idx="2">
                  <c:v>50</c:v>
                </c:pt>
                <c:pt idx="3">
                  <c:v>34</c:v>
                </c:pt>
                <c:pt idx="4">
                  <c:v>18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5F29-4DE8-B07A-F34974637E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>
          <c:spPr>
            <a:ln w="9525" cap="flat" cmpd="sng" algn="ctr">
              <a:solidFill>
                <a:schemeClr val="tx1">
                  <a:lumMod val="75000"/>
                  <a:lumOff val="25000"/>
                </a:schemeClr>
              </a:solidFill>
              <a:round/>
            </a:ln>
            <a:effectLst/>
          </c:spPr>
        </c:hiLowLines>
        <c:upDownBars>
          <c:gapWidth val="150"/>
          <c:upBars>
            <c:spPr>
              <a:solidFill>
                <a:schemeClr val="lt1"/>
              </a:solidFill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upBars>
          <c:downBars>
            <c:spPr>
              <a:solidFill>
                <a:schemeClr val="dk1">
                  <a:lumMod val="75000"/>
                  <a:lumOff val="25000"/>
                </a:schemeClr>
              </a:solidFill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downBars>
        </c:upDownBars>
        <c:axId val="422361800"/>
        <c:axId val="422367376"/>
      </c:stockChart>
      <c:dateAx>
        <c:axId val="422361800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22367376"/>
        <c:crosses val="autoZero"/>
        <c:auto val="1"/>
        <c:lblOffset val="100"/>
        <c:baseTimeUnit val="days"/>
      </c:dateAx>
      <c:valAx>
        <c:axId val="4223673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22361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242-4790-AA20-EB9A1B7ABCE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242-4790-AA20-EB9A1B7ABCE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242-4790-AA20-EB9A1B7ABC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03990336"/>
        <c:axId val="603990664"/>
      </c:barChart>
      <c:catAx>
        <c:axId val="6039903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3990664"/>
        <c:crosses val="autoZero"/>
        <c:auto val="1"/>
        <c:lblAlgn val="ctr"/>
        <c:lblOffset val="100"/>
        <c:noMultiLvlLbl val="0"/>
      </c:catAx>
      <c:valAx>
        <c:axId val="6039906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39903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41B-40AE-A643-0183E15CDBB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41B-40AE-A643-0183E15CDBB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41B-40AE-A643-0183E15CDBB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41B-40AE-A643-0183E15CDBB3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A1-48DA-8F72-94BBE78FDD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242-4790-AA20-EB9A1B7ABCE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242-4790-AA20-EB9A1B7ABCE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242-4790-AA20-EB9A1B7ABC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03990336"/>
        <c:axId val="603990664"/>
      </c:barChart>
      <c:catAx>
        <c:axId val="6039903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3990664"/>
        <c:crosses val="autoZero"/>
        <c:auto val="1"/>
        <c:lblAlgn val="ctr"/>
        <c:lblOffset val="100"/>
        <c:noMultiLvlLbl val="0"/>
      </c:catAx>
      <c:valAx>
        <c:axId val="6039906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39903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242-4790-AA20-EB9A1B7ABCE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242-4790-AA20-EB9A1B7ABCE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242-4790-AA20-EB9A1B7ABC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03990336"/>
        <c:axId val="603990664"/>
      </c:barChart>
      <c:catAx>
        <c:axId val="6039903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3990664"/>
        <c:crosses val="autoZero"/>
        <c:auto val="1"/>
        <c:lblAlgn val="ctr"/>
        <c:lblOffset val="100"/>
        <c:noMultiLvlLbl val="0"/>
      </c:catAx>
      <c:valAx>
        <c:axId val="6039906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39903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242-4790-AA20-EB9A1B7ABCE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242-4790-AA20-EB9A1B7ABCE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242-4790-AA20-EB9A1B7ABC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03990336"/>
        <c:axId val="603990664"/>
      </c:barChart>
      <c:catAx>
        <c:axId val="6039903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3990664"/>
        <c:crosses val="autoZero"/>
        <c:auto val="1"/>
        <c:lblAlgn val="ctr"/>
        <c:lblOffset val="100"/>
        <c:noMultiLvlLbl val="0"/>
      </c:catAx>
      <c:valAx>
        <c:axId val="6039906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39903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5ED-4216-97CC-660EF8EC784A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5ED-4216-97CC-660EF8EC784A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5ED-4216-97CC-660EF8EC784A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5ED-4216-97CC-660EF8EC784A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7B-451A-994B-00C2F0B314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41B-40AE-A643-0183E15CDBB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41B-40AE-A643-0183E15CDBB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41B-40AE-A643-0183E15CDBB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41B-40AE-A643-0183E15CDBB3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A1-48DA-8F72-94BBE78FDD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Sheet1!$A$2:$A$6</cx:f>
        <cx:lvl ptCount="5">
          <cx:pt idx="0">Category 1</cx:pt>
          <cx:pt idx="1">Category 2</cx:pt>
          <cx:pt idx="2">Category 3</cx:pt>
          <cx:pt idx="3">Category 4</cx:pt>
          <cx:pt idx="4">Category 5</cx:pt>
        </cx:lvl>
      </cx:strDim>
      <cx:numDim type="val">
        <cx:f>Sheet1!$B$2:$B$6</cx:f>
        <cx:lvl ptCount="5" formatCode="General">
          <cx:pt idx="0">5000</cx:pt>
          <cx:pt idx="1">4000</cx:pt>
          <cx:pt idx="2">3000</cx:pt>
          <cx:pt idx="3">1000</cx:pt>
          <cx:pt idx="4">250</cx:pt>
        </cx:lvl>
      </cx:numDim>
    </cx:data>
  </cx:chartData>
  <cx:chart>
    <cx:title pos="t" align="ctr" overlay="0"/>
    <cx:plotArea>
      <cx:plotAreaRegion>
        <cx:series layoutId="funnel" uniqueId="{8F1E34A9-118F-4943-9F40-1492248EB1C1}">
          <cx:tx>
            <cx:txData>
              <cx:f>Sheet1!$B$1</cx:f>
              <cx:v>Series1</cx:v>
            </cx:txData>
          </cx:tx>
          <cx:dataLabels>
            <cx:txPr>
              <a:bodyPr spcFirstLastPara="1" vertOverflow="ellipsis" horzOverflow="overflow" wrap="square" lIns="0" tIns="0" rIns="0" bIns="0" anchor="ctr" anchorCtr="1"/>
              <a:lstStyle/>
              <a:p>
                <a:pPr algn="ctr" rtl="0">
                  <a:defRPr>
                    <a:solidFill>
                      <a:schemeClr val="bg1"/>
                    </a:solidFill>
                  </a:defRPr>
                </a:pPr>
                <a:endParaRPr lang="en-US" sz="1197" b="0" i="0" u="none" strike="noStrike" baseline="0">
                  <a:solidFill>
                    <a:schemeClr val="bg1"/>
                  </a:solidFill>
                  <a:latin typeface="Calibri"/>
                </a:endParaRPr>
              </a:p>
            </cx:txPr>
            <cx:visibility seriesName="0" categoryName="0" value="1"/>
            <cx:separator>, </cx:separator>
          </cx:dataLabels>
          <cx:dataId val="0"/>
        </cx:series>
      </cx:plotAreaRegion>
      <cx:axis id="0">
        <cx:catScaling gapWidth="0.0599999987"/>
        <cx:tickLabels/>
      </cx:axis>
    </cx:plotArea>
  </cx:chart>
</cx:chartSpace>
</file>

<file path=ppt/charts/chartEx10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Sheet1!$A$2:$A$9</cx:f>
        <cx:lvl ptCount="8">
          <cx:pt idx="0">Category 1</cx:pt>
          <cx:pt idx="1">Category 2</cx:pt>
          <cx:pt idx="2">Category 3</cx:pt>
          <cx:pt idx="3">Category 4</cx:pt>
          <cx:pt idx="4">Category 5</cx:pt>
          <cx:pt idx="5">Category 6</cx:pt>
          <cx:pt idx="6">Category 7</cx:pt>
          <cx:pt idx="7">Category 8</cx:pt>
        </cx:lvl>
      </cx:strDim>
      <cx:numDim type="val">
        <cx:f>Sheet1!$B$2:$B$9</cx:f>
        <cx:lvl ptCount="8" formatCode="General">
          <cx:pt idx="0">100</cx:pt>
          <cx:pt idx="1">20</cx:pt>
          <cx:pt idx="2">50</cx:pt>
          <cx:pt idx="3">-40</cx:pt>
          <cx:pt idx="4">130</cx:pt>
          <cx:pt idx="5">-60</cx:pt>
          <cx:pt idx="6">70</cx:pt>
          <cx:pt idx="7">140</cx:pt>
        </cx:lvl>
      </cx:numDim>
    </cx:data>
  </cx:chartData>
  <cx:chart>
    <cx:title pos="t" align="ctr" overlay="0"/>
    <cx:plotArea>
      <cx:plotAreaRegion>
        <cx:series layoutId="waterfall" uniqueId="{C31B5408-6E8A-4340-A1F0-19B155CDC4E2}">
          <cx:tx>
            <cx:txData>
              <cx:f>Sheet1!$B$1</cx:f>
              <cx:v>Series1</cx:v>
            </cx:txData>
          </cx:tx>
          <cx:dataLabels pos="outEnd">
            <cx:visibility seriesName="0" categoryName="0" value="1"/>
          </cx:dataLabels>
          <cx:dataId val="0"/>
          <cx:layoutPr>
            <cx:subtotals>
              <cx:idx val="0"/>
              <cx:idx val="4"/>
              <cx:idx val="7"/>
            </cx:subtotals>
          </cx:layoutPr>
        </cx:series>
      </cx:plotAreaRegion>
      <cx:axis id="0" hidden="1">
        <cx:catScaling gapWidth="0.5"/>
        <cx:tickLabels/>
      </cx:axis>
      <cx:axis id="1">
        <cx:valScaling/>
        <cx:majorGridlines/>
        <cx:tickLabels/>
      </cx:axis>
    </cx:plotArea>
    <cx:legend pos="t" align="ctr" overlay="0"/>
  </cx:chart>
</cx:chartSpace>
</file>

<file path=ppt/charts/chartEx1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Sheet1!$A$2:$A$6</cx:f>
        <cx:lvl ptCount="5">
          <cx:pt idx="0">Category 1</cx:pt>
          <cx:pt idx="1">Category 2</cx:pt>
          <cx:pt idx="2">Category 3</cx:pt>
          <cx:pt idx="3">Category 4</cx:pt>
          <cx:pt idx="4">Category 5</cx:pt>
        </cx:lvl>
      </cx:strDim>
      <cx:numDim type="val">
        <cx:f>Sheet1!$B$2:$B$6</cx:f>
        <cx:lvl ptCount="5" formatCode="General">
          <cx:pt idx="0">5000</cx:pt>
          <cx:pt idx="1">4000</cx:pt>
          <cx:pt idx="2">3000</cx:pt>
          <cx:pt idx="3">1000</cx:pt>
          <cx:pt idx="4">250</cx:pt>
        </cx:lvl>
      </cx:numDim>
    </cx:data>
  </cx:chartData>
  <cx:chart>
    <cx:title pos="t" align="ctr" overlay="0"/>
    <cx:plotArea>
      <cx:plotAreaRegion>
        <cx:series layoutId="funnel" uniqueId="{8F1E34A9-118F-4943-9F40-1492248EB1C1}">
          <cx:tx>
            <cx:txData>
              <cx:f>Sheet1!$B$1</cx:f>
              <cx:v>Series1</cx:v>
            </cx:txData>
          </cx:tx>
          <cx:dataLabels>
            <cx:txPr>
              <a:bodyPr spcFirstLastPara="1" vertOverflow="ellipsis" horzOverflow="overflow" wrap="square" lIns="0" tIns="0" rIns="0" bIns="0" anchor="ctr" anchorCtr="1"/>
              <a:lstStyle/>
              <a:p>
                <a:pPr algn="ctr" rtl="0">
                  <a:defRPr>
                    <a:solidFill>
                      <a:schemeClr val="bg1"/>
                    </a:solidFill>
                  </a:defRPr>
                </a:pPr>
                <a:endParaRPr lang="en-US" sz="1197" b="0" i="0" u="none" strike="noStrike" baseline="0">
                  <a:solidFill>
                    <a:schemeClr val="bg1"/>
                  </a:solidFill>
                  <a:latin typeface="Calibri"/>
                </a:endParaRPr>
              </a:p>
            </cx:txPr>
            <cx:visibility seriesName="0" categoryName="0" value="1"/>
            <cx:separator>, </cx:separator>
          </cx:dataLabels>
          <cx:dataId val="0"/>
        </cx:series>
      </cx:plotAreaRegion>
      <cx:axis id="0" hidden="1">
        <cx:catScaling gapWidth="0.0599999987"/>
        <cx:tickLabels/>
      </cx:axis>
    </cx:plotArea>
  </cx:chart>
</cx:chartSpace>
</file>

<file path=ppt/charts/chartEx12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numDim type="val">
        <cx:f>Sheet1!$A$2:$A$77</cx:f>
        <cx:lvl ptCount="76" formatCode="General">
          <cx:pt idx="0">1</cx:pt>
          <cx:pt idx="1">3</cx:pt>
          <cx:pt idx="2">3</cx:pt>
          <cx:pt idx="3">3</cx:pt>
          <cx:pt idx="4">5</cx:pt>
          <cx:pt idx="5">6</cx:pt>
          <cx:pt idx="6">6</cx:pt>
          <cx:pt idx="7">6</cx:pt>
          <cx:pt idx="8">7</cx:pt>
          <cx:pt idx="9">8</cx:pt>
          <cx:pt idx="10">8</cx:pt>
          <cx:pt idx="11">9</cx:pt>
          <cx:pt idx="12">9</cx:pt>
          <cx:pt idx="13">9</cx:pt>
          <cx:pt idx="14">9</cx:pt>
          <cx:pt idx="15">9</cx:pt>
          <cx:pt idx="16">10</cx:pt>
          <cx:pt idx="17">10</cx:pt>
          <cx:pt idx="18">10</cx:pt>
          <cx:pt idx="19">10</cx:pt>
          <cx:pt idx="20">10</cx:pt>
          <cx:pt idx="21">10</cx:pt>
          <cx:pt idx="22">11</cx:pt>
          <cx:pt idx="23">11</cx:pt>
          <cx:pt idx="24">11</cx:pt>
          <cx:pt idx="25">11</cx:pt>
          <cx:pt idx="26">11</cx:pt>
          <cx:pt idx="27">11</cx:pt>
          <cx:pt idx="28">12</cx:pt>
          <cx:pt idx="29">12</cx:pt>
          <cx:pt idx="30">12</cx:pt>
          <cx:pt idx="31">12</cx:pt>
          <cx:pt idx="32">12</cx:pt>
          <cx:pt idx="33">12</cx:pt>
          <cx:pt idx="34">13</cx:pt>
          <cx:pt idx="35">13</cx:pt>
          <cx:pt idx="36">13</cx:pt>
          <cx:pt idx="37">13</cx:pt>
          <cx:pt idx="38">13</cx:pt>
          <cx:pt idx="39">14</cx:pt>
          <cx:pt idx="40">14</cx:pt>
          <cx:pt idx="41">14</cx:pt>
          <cx:pt idx="42">14</cx:pt>
          <cx:pt idx="43">14</cx:pt>
          <cx:pt idx="44">14</cx:pt>
          <cx:pt idx="45">15</cx:pt>
          <cx:pt idx="46">15</cx:pt>
          <cx:pt idx="47">15</cx:pt>
          <cx:pt idx="48">15</cx:pt>
          <cx:pt idx="49">15</cx:pt>
          <cx:pt idx="50">15</cx:pt>
          <cx:pt idx="51">15</cx:pt>
          <cx:pt idx="52">15</cx:pt>
          <cx:pt idx="53">16</cx:pt>
          <cx:pt idx="54">16</cx:pt>
          <cx:pt idx="55">16</cx:pt>
          <cx:pt idx="56">16</cx:pt>
          <cx:pt idx="57">17</cx:pt>
          <cx:pt idx="58">17</cx:pt>
          <cx:pt idx="59">17</cx:pt>
          <cx:pt idx="60">17</cx:pt>
          <cx:pt idx="61">17</cx:pt>
          <cx:pt idx="62">17</cx:pt>
          <cx:pt idx="63">18</cx:pt>
          <cx:pt idx="64">18</cx:pt>
          <cx:pt idx="65">18</cx:pt>
          <cx:pt idx="66">18</cx:pt>
          <cx:pt idx="67">19</cx:pt>
          <cx:pt idx="68">19</cx:pt>
          <cx:pt idx="69">19</cx:pt>
          <cx:pt idx="70">20</cx:pt>
          <cx:pt idx="71">21</cx:pt>
          <cx:pt idx="72">22</cx:pt>
          <cx:pt idx="73">22</cx:pt>
          <cx:pt idx="74">24</cx:pt>
          <cx:pt idx="75">24</cx:pt>
        </cx:lvl>
      </cx:numDim>
    </cx:data>
  </cx:chartData>
  <cx:chart>
    <cx:title pos="t" align="ctr" overlay="0"/>
    <cx:plotArea>
      <cx:plotAreaRegion>
        <cx:series layoutId="clusteredColumn" uniqueId="{D649A4AA-9D0F-4403-89EB-2C73C73AD5E9}">
          <cx:tx>
            <cx:txData>
              <cx:f>Sheet1!$A$1</cx:f>
              <cx:v>Series1</cx:v>
            </cx:txData>
          </cx:tx>
          <cx:dataId val="0"/>
          <cx:layoutPr>
            <cx:binning intervalClosed="r"/>
          </cx:layoutPr>
        </cx:series>
      </cx:plotAreaRegion>
      <cx:axis id="0">
        <cx:catScaling gapWidth="0"/>
        <cx:tickLabels/>
      </cx:axis>
      <cx:axis id="1">
        <cx:valScaling/>
        <cx:majorGridlines/>
        <cx:tickLabels/>
      </cx:axis>
    </cx:plotArea>
  </cx:chart>
</cx:chartSpace>
</file>

<file path=ppt/charts/chartEx13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numDim type="val">
        <cx:f>Sheet1!$A$2:$A$77</cx:f>
        <cx:lvl ptCount="76" formatCode="General">
          <cx:pt idx="0">1</cx:pt>
          <cx:pt idx="1">3</cx:pt>
          <cx:pt idx="2">3</cx:pt>
          <cx:pt idx="3">3</cx:pt>
          <cx:pt idx="4">5</cx:pt>
          <cx:pt idx="5">6</cx:pt>
          <cx:pt idx="6">6</cx:pt>
          <cx:pt idx="7">6</cx:pt>
          <cx:pt idx="8">7</cx:pt>
          <cx:pt idx="9">8</cx:pt>
          <cx:pt idx="10">8</cx:pt>
          <cx:pt idx="11">9</cx:pt>
          <cx:pt idx="12">9</cx:pt>
          <cx:pt idx="13">9</cx:pt>
          <cx:pt idx="14">9</cx:pt>
          <cx:pt idx="15">9</cx:pt>
          <cx:pt idx="16">10</cx:pt>
          <cx:pt idx="17">10</cx:pt>
          <cx:pt idx="18">10</cx:pt>
          <cx:pt idx="19">10</cx:pt>
          <cx:pt idx="20">10</cx:pt>
          <cx:pt idx="21">10</cx:pt>
          <cx:pt idx="22">11</cx:pt>
          <cx:pt idx="23">11</cx:pt>
          <cx:pt idx="24">11</cx:pt>
          <cx:pt idx="25">11</cx:pt>
          <cx:pt idx="26">11</cx:pt>
          <cx:pt idx="27">11</cx:pt>
          <cx:pt idx="28">12</cx:pt>
          <cx:pt idx="29">12</cx:pt>
          <cx:pt idx="30">12</cx:pt>
          <cx:pt idx="31">12</cx:pt>
          <cx:pt idx="32">12</cx:pt>
          <cx:pt idx="33">12</cx:pt>
          <cx:pt idx="34">13</cx:pt>
          <cx:pt idx="35">13</cx:pt>
          <cx:pt idx="36">13</cx:pt>
          <cx:pt idx="37">13</cx:pt>
          <cx:pt idx="38">13</cx:pt>
          <cx:pt idx="39">14</cx:pt>
          <cx:pt idx="40">14</cx:pt>
          <cx:pt idx="41">14</cx:pt>
          <cx:pt idx="42">14</cx:pt>
          <cx:pt idx="43">14</cx:pt>
          <cx:pt idx="44">14</cx:pt>
          <cx:pt idx="45">15</cx:pt>
          <cx:pt idx="46">15</cx:pt>
          <cx:pt idx="47">15</cx:pt>
          <cx:pt idx="48">15</cx:pt>
          <cx:pt idx="49">15</cx:pt>
          <cx:pt idx="50">15</cx:pt>
          <cx:pt idx="51">15</cx:pt>
          <cx:pt idx="52">15</cx:pt>
          <cx:pt idx="53">16</cx:pt>
          <cx:pt idx="54">16</cx:pt>
          <cx:pt idx="55">16</cx:pt>
          <cx:pt idx="56">16</cx:pt>
          <cx:pt idx="57">17</cx:pt>
          <cx:pt idx="58">17</cx:pt>
          <cx:pt idx="59">17</cx:pt>
          <cx:pt idx="60">17</cx:pt>
          <cx:pt idx="61">17</cx:pt>
          <cx:pt idx="62">17</cx:pt>
          <cx:pt idx="63">18</cx:pt>
          <cx:pt idx="64">18</cx:pt>
          <cx:pt idx="65">18</cx:pt>
          <cx:pt idx="66">18</cx:pt>
          <cx:pt idx="67">19</cx:pt>
          <cx:pt idx="68">19</cx:pt>
          <cx:pt idx="69">19</cx:pt>
          <cx:pt idx="70">20</cx:pt>
          <cx:pt idx="71">21</cx:pt>
          <cx:pt idx="72">22</cx:pt>
          <cx:pt idx="73">22</cx:pt>
          <cx:pt idx="74">24</cx:pt>
          <cx:pt idx="75">24</cx:pt>
        </cx:lvl>
      </cx:numDim>
    </cx:data>
  </cx:chartData>
  <cx:chart>
    <cx:title pos="t" align="ctr" overlay="0"/>
    <cx:plotArea>
      <cx:plotAreaRegion>
        <cx:series layoutId="clusteredColumn" uniqueId="{D649A4AA-9D0F-4403-89EB-2C73C73AD5E9}">
          <cx:tx>
            <cx:txData>
              <cx:f>Sheet1!$A$1</cx:f>
              <cx:v>Series1</cx:v>
            </cx:txData>
          </cx:tx>
          <cx:dataId val="0"/>
          <cx:layoutPr>
            <cx:binning intervalClosed="r"/>
          </cx:layoutPr>
        </cx:series>
      </cx:plotAreaRegion>
      <cx:axis id="0">
        <cx:catScaling gapWidth="0"/>
        <cx:tickLabels/>
      </cx:axis>
      <cx:axis id="1">
        <cx:valScaling/>
        <cx:majorGridlines/>
        <cx:tickLabels/>
      </cx:axis>
    </cx:plotArea>
  </cx:chart>
</cx:chartSpace>
</file>

<file path=ppt/charts/chartEx14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Sheet1!$A$2:$A$6</cx:f>
        <cx:lvl ptCount="5">
          <cx:pt idx="0">Category 1</cx:pt>
          <cx:pt idx="1">Category 2</cx:pt>
          <cx:pt idx="2">Category 3</cx:pt>
          <cx:pt idx="3">Category 4</cx:pt>
          <cx:pt idx="4">Category 5</cx:pt>
        </cx:lvl>
      </cx:strDim>
      <cx:numDim type="val">
        <cx:f>Sheet1!$B$2:$B$6</cx:f>
        <cx:lvl ptCount="5" formatCode="General">
          <cx:pt idx="0">5000</cx:pt>
          <cx:pt idx="1">4000</cx:pt>
          <cx:pt idx="2">3000</cx:pt>
          <cx:pt idx="3">1000</cx:pt>
          <cx:pt idx="4">250</cx:pt>
        </cx:lvl>
      </cx:numDim>
    </cx:data>
  </cx:chartData>
  <cx:chart>
    <cx:title pos="t" align="ctr" overlay="0"/>
    <cx:plotArea>
      <cx:plotAreaRegion>
        <cx:series layoutId="funnel" uniqueId="{8F1E34A9-118F-4943-9F40-1492248EB1C1}">
          <cx:tx>
            <cx:txData>
              <cx:f>Sheet1!$B$1</cx:f>
              <cx:v>Series1</cx:v>
            </cx:txData>
          </cx:tx>
          <cx:dataLabels>
            <cx:txPr>
              <a:bodyPr spcFirstLastPara="1" vertOverflow="ellipsis" horzOverflow="overflow" wrap="square" lIns="0" tIns="0" rIns="0" bIns="0" anchor="ctr" anchorCtr="1"/>
              <a:lstStyle/>
              <a:p>
                <a:pPr algn="ctr" rtl="0">
                  <a:defRPr>
                    <a:solidFill>
                      <a:schemeClr val="bg1"/>
                    </a:solidFill>
                  </a:defRPr>
                </a:pPr>
                <a:endParaRPr lang="en-US" sz="1197" b="0" i="0" u="none" strike="noStrike" baseline="0">
                  <a:solidFill>
                    <a:schemeClr val="bg1"/>
                  </a:solidFill>
                  <a:latin typeface="Calibri"/>
                </a:endParaRPr>
              </a:p>
            </cx:txPr>
            <cx:visibility seriesName="0" categoryName="0" value="1"/>
            <cx:separator>, </cx:separator>
          </cx:dataLabels>
          <cx:dataId val="0"/>
        </cx:series>
      </cx:plotAreaRegion>
      <cx:axis id="0" hidden="1">
        <cx:catScaling gapWidth="0.0599999987"/>
        <cx:tickLabels/>
      </cx:axis>
    </cx:plotArea>
  </cx:chart>
</cx:chartSpace>
</file>

<file path=ppt/charts/chartEx15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numDim type="val">
        <cx:f>Sheet1!$A$2:$A$77</cx:f>
        <cx:lvl ptCount="76" formatCode="General">
          <cx:pt idx="0">1</cx:pt>
          <cx:pt idx="1">3</cx:pt>
          <cx:pt idx="2">3</cx:pt>
          <cx:pt idx="3">3</cx:pt>
          <cx:pt idx="4">5</cx:pt>
          <cx:pt idx="5">6</cx:pt>
          <cx:pt idx="6">6</cx:pt>
          <cx:pt idx="7">6</cx:pt>
          <cx:pt idx="8">7</cx:pt>
          <cx:pt idx="9">8</cx:pt>
          <cx:pt idx="10">8</cx:pt>
          <cx:pt idx="11">9</cx:pt>
          <cx:pt idx="12">9</cx:pt>
          <cx:pt idx="13">9</cx:pt>
          <cx:pt idx="14">9</cx:pt>
          <cx:pt idx="15">9</cx:pt>
          <cx:pt idx="16">10</cx:pt>
          <cx:pt idx="17">10</cx:pt>
          <cx:pt idx="18">10</cx:pt>
          <cx:pt idx="19">10</cx:pt>
          <cx:pt idx="20">10</cx:pt>
          <cx:pt idx="21">10</cx:pt>
          <cx:pt idx="22">11</cx:pt>
          <cx:pt idx="23">11</cx:pt>
          <cx:pt idx="24">11</cx:pt>
          <cx:pt idx="25">11</cx:pt>
          <cx:pt idx="26">11</cx:pt>
          <cx:pt idx="27">11</cx:pt>
          <cx:pt idx="28">12</cx:pt>
          <cx:pt idx="29">12</cx:pt>
          <cx:pt idx="30">12</cx:pt>
          <cx:pt idx="31">12</cx:pt>
          <cx:pt idx="32">12</cx:pt>
          <cx:pt idx="33">12</cx:pt>
          <cx:pt idx="34">13</cx:pt>
          <cx:pt idx="35">13</cx:pt>
          <cx:pt idx="36">13</cx:pt>
          <cx:pt idx="37">13</cx:pt>
          <cx:pt idx="38">13</cx:pt>
          <cx:pt idx="39">14</cx:pt>
          <cx:pt idx="40">14</cx:pt>
          <cx:pt idx="41">14</cx:pt>
          <cx:pt idx="42">14</cx:pt>
          <cx:pt idx="43">14</cx:pt>
          <cx:pt idx="44">14</cx:pt>
          <cx:pt idx="45">15</cx:pt>
          <cx:pt idx="46">15</cx:pt>
          <cx:pt idx="47">15</cx:pt>
          <cx:pt idx="48">15</cx:pt>
          <cx:pt idx="49">15</cx:pt>
          <cx:pt idx="50">15</cx:pt>
          <cx:pt idx="51">15</cx:pt>
          <cx:pt idx="52">15</cx:pt>
          <cx:pt idx="53">16</cx:pt>
          <cx:pt idx="54">16</cx:pt>
          <cx:pt idx="55">16</cx:pt>
          <cx:pt idx="56">16</cx:pt>
          <cx:pt idx="57">17</cx:pt>
          <cx:pt idx="58">17</cx:pt>
          <cx:pt idx="59">17</cx:pt>
          <cx:pt idx="60">17</cx:pt>
          <cx:pt idx="61">17</cx:pt>
          <cx:pt idx="62">17</cx:pt>
          <cx:pt idx="63">18</cx:pt>
          <cx:pt idx="64">18</cx:pt>
          <cx:pt idx="65">18</cx:pt>
          <cx:pt idx="66">18</cx:pt>
          <cx:pt idx="67">19</cx:pt>
          <cx:pt idx="68">19</cx:pt>
          <cx:pt idx="69">19</cx:pt>
          <cx:pt idx="70">20</cx:pt>
          <cx:pt idx="71">21</cx:pt>
          <cx:pt idx="72">22</cx:pt>
          <cx:pt idx="73">22</cx:pt>
          <cx:pt idx="74">24</cx:pt>
          <cx:pt idx="75">24</cx:pt>
        </cx:lvl>
      </cx:numDim>
    </cx:data>
  </cx:chartData>
  <cx:chart>
    <cx:title pos="t" align="ctr" overlay="0"/>
    <cx:plotArea>
      <cx:plotAreaRegion>
        <cx:series layoutId="clusteredColumn" uniqueId="{D649A4AA-9D0F-4403-89EB-2C73C73AD5E9}">
          <cx:tx>
            <cx:txData>
              <cx:f>Sheet1!$A$1</cx:f>
              <cx:v>Series1</cx:v>
            </cx:txData>
          </cx:tx>
          <cx:dataId val="0"/>
          <cx:layoutPr>
            <cx:binning intervalClosed="r"/>
          </cx:layoutPr>
        </cx:series>
      </cx:plotAreaRegion>
      <cx:axis id="0">
        <cx:catScaling gapWidth="0"/>
        <cx:tickLabels/>
      </cx:axis>
      <cx:axis id="1">
        <cx:valScaling/>
        <cx:majorGridlines/>
        <cx:tickLabels/>
      </cx:axis>
    </cx:plotArea>
  </cx:chart>
</cx:chartSpace>
</file>

<file path=ppt/charts/chartEx16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Sheet1!$A$2:$A$6</cx:f>
        <cx:lvl ptCount="5">
          <cx:pt idx="0">Category 1</cx:pt>
          <cx:pt idx="1">Category 2</cx:pt>
          <cx:pt idx="2">Category 3</cx:pt>
          <cx:pt idx="3">Category 4</cx:pt>
          <cx:pt idx="4">Category 5</cx:pt>
        </cx:lvl>
      </cx:strDim>
      <cx:numDim type="val">
        <cx:f>Sheet1!$B$2:$B$6</cx:f>
        <cx:lvl ptCount="5" formatCode="General">
          <cx:pt idx="0">5000</cx:pt>
          <cx:pt idx="1">4000</cx:pt>
          <cx:pt idx="2">3000</cx:pt>
          <cx:pt idx="3">1000</cx:pt>
          <cx:pt idx="4">250</cx:pt>
        </cx:lvl>
      </cx:numDim>
    </cx:data>
  </cx:chartData>
  <cx:chart>
    <cx:title pos="t" align="ctr" overlay="0"/>
    <cx:plotArea>
      <cx:plotAreaRegion>
        <cx:series layoutId="funnel" uniqueId="{8F1E34A9-118F-4943-9F40-1492248EB1C1}">
          <cx:tx>
            <cx:txData>
              <cx:f>Sheet1!$B$1</cx:f>
              <cx:v>Series1</cx:v>
            </cx:txData>
          </cx:tx>
          <cx:dataLabels>
            <cx:visibility seriesName="0" categoryName="0" value="1"/>
            <cx:separator>, </cx:separator>
          </cx:dataLabels>
          <cx:dataId val="0"/>
        </cx:series>
      </cx:plotAreaRegion>
      <cx:axis id="0">
        <cx:catScaling gapWidth="0.0599999987"/>
        <cx:tickLabels/>
      </cx:axis>
    </cx:plotArea>
  </cx:chart>
</cx:chartSpace>
</file>

<file path=ppt/charts/chartEx17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Sheet1!$A$2:$A$6</cx:f>
        <cx:lvl ptCount="5">
          <cx:pt idx="0">Category 1</cx:pt>
          <cx:pt idx="1">Category 2</cx:pt>
          <cx:pt idx="2">Category 3</cx:pt>
          <cx:pt idx="3">Category 4</cx:pt>
          <cx:pt idx="4">Category 5</cx:pt>
        </cx:lvl>
      </cx:strDim>
      <cx:numDim type="val">
        <cx:f>Sheet1!$B$2:$B$6</cx:f>
        <cx:lvl ptCount="5" formatCode="General">
          <cx:pt idx="0">5000</cx:pt>
          <cx:pt idx="1">4000</cx:pt>
          <cx:pt idx="2">3000</cx:pt>
          <cx:pt idx="3">1000</cx:pt>
          <cx:pt idx="4">250</cx:pt>
        </cx:lvl>
      </cx:numDim>
    </cx:data>
  </cx:chartData>
  <cx:chart>
    <cx:title pos="t" align="ctr" overlay="0"/>
    <cx:plotArea>
      <cx:plotAreaRegion>
        <cx:series layoutId="funnel" uniqueId="{8F1E34A9-118F-4943-9F40-1492248EB1C1}">
          <cx:tx>
            <cx:txData>
              <cx:f>Sheet1!$B$1</cx:f>
              <cx:v>Series1</cx:v>
            </cx:txData>
          </cx:tx>
          <cx:dataLabels>
            <cx:visibility seriesName="0" categoryName="0" value="1"/>
            <cx:separator>, </cx:separator>
          </cx:dataLabels>
          <cx:dataId val="0"/>
        </cx:series>
      </cx:plotAreaRegion>
      <cx:axis id="0">
        <cx:catScaling gapWidth="0.0599999987"/>
        <cx:tickLabels/>
      </cx:axis>
    </cx:plotArea>
  </cx:chart>
</cx:chartSpace>
</file>

<file path=ppt/charts/chartEx18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Sheet1!$A$2:$A$6</cx:f>
        <cx:lvl ptCount="5">
          <cx:pt idx="0">Category 1</cx:pt>
          <cx:pt idx="1">Category 2</cx:pt>
          <cx:pt idx="2">Category 3</cx:pt>
          <cx:pt idx="3">Category 4</cx:pt>
          <cx:pt idx="4">Category 5</cx:pt>
        </cx:lvl>
      </cx:strDim>
      <cx:numDim type="val">
        <cx:f>Sheet1!$B$2:$B$6</cx:f>
        <cx:lvl ptCount="5" formatCode="General">
          <cx:pt idx="0">5000</cx:pt>
          <cx:pt idx="1">4000</cx:pt>
          <cx:pt idx="2">3000</cx:pt>
          <cx:pt idx="3">1000</cx:pt>
          <cx:pt idx="4">250</cx:pt>
        </cx:lvl>
      </cx:numDim>
    </cx:data>
  </cx:chartData>
  <cx:chart>
    <cx:title pos="t" align="ctr" overlay="0"/>
    <cx:plotArea>
      <cx:plotAreaRegion>
        <cx:series layoutId="funnel" uniqueId="{8F1E34A9-118F-4943-9F40-1492248EB1C1}">
          <cx:tx>
            <cx:txData>
              <cx:f>Sheet1!$B$1</cx:f>
              <cx:v>Series1</cx:v>
            </cx:txData>
          </cx:tx>
          <cx:dataLabels>
            <cx:visibility seriesName="0" categoryName="0" value="1"/>
            <cx:separator>, </cx:separator>
          </cx:dataLabels>
          <cx:dataId val="0"/>
        </cx:series>
      </cx:plotAreaRegion>
      <cx:axis id="0">
        <cx:catScaling gapWidth="0.0599999987"/>
        <cx:tickLabels/>
      </cx:axis>
    </cx:plotArea>
  </cx:chart>
</cx:chartSpace>
</file>

<file path=ppt/charts/chartEx19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Sheet1!$A$2:$A$6</cx:f>
        <cx:lvl ptCount="5">
          <cx:pt idx="0">Category 1</cx:pt>
          <cx:pt idx="1">Category 2</cx:pt>
          <cx:pt idx="2">Category 3</cx:pt>
          <cx:pt idx="3">Category 4</cx:pt>
          <cx:pt idx="4">Category 5</cx:pt>
        </cx:lvl>
      </cx:strDim>
      <cx:numDim type="val">
        <cx:f>Sheet1!$B$2:$B$6</cx:f>
        <cx:lvl ptCount="5" formatCode="General">
          <cx:pt idx="0">5000</cx:pt>
          <cx:pt idx="1">4000</cx:pt>
          <cx:pt idx="2">3000</cx:pt>
          <cx:pt idx="3">1000</cx:pt>
          <cx:pt idx="4">250</cx:pt>
        </cx:lvl>
      </cx:numDim>
    </cx:data>
  </cx:chartData>
  <cx:chart>
    <cx:title pos="t" align="ctr" overlay="0"/>
    <cx:plotArea>
      <cx:plotAreaRegion>
        <cx:series layoutId="funnel" uniqueId="{8F1E34A9-118F-4943-9F40-1492248EB1C1}">
          <cx:tx>
            <cx:txData>
              <cx:f>Sheet1!$B$1</cx:f>
              <cx:v>Series1</cx:v>
            </cx:txData>
          </cx:tx>
          <cx:dataLabels>
            <cx:txPr>
              <a:bodyPr spcFirstLastPara="1" vertOverflow="ellipsis" horzOverflow="overflow" wrap="square" lIns="0" tIns="0" rIns="0" bIns="0" anchor="ctr" anchorCtr="1"/>
              <a:lstStyle/>
              <a:p>
                <a:pPr algn="ctr" rtl="0">
                  <a:defRPr>
                    <a:solidFill>
                      <a:schemeClr val="bg1"/>
                    </a:solidFill>
                  </a:defRPr>
                </a:pPr>
                <a:endParaRPr lang="en-US" sz="1197" b="0" i="0" u="none" strike="noStrike" baseline="0">
                  <a:solidFill>
                    <a:schemeClr val="bg1"/>
                  </a:solidFill>
                  <a:latin typeface="Calibri"/>
                </a:endParaRPr>
              </a:p>
            </cx:txPr>
            <cx:visibility seriesName="0" categoryName="0" value="1"/>
            <cx:separator>, </cx:separator>
          </cx:dataLabels>
          <cx:dataId val="0"/>
        </cx:series>
      </cx:plotAreaRegion>
      <cx:axis id="0">
        <cx:catScaling gapWidth="0.0599999987"/>
        <cx:tickLabels/>
      </cx:axis>
    </cx:plotArea>
  </cx:chart>
</cx:chartSpace>
</file>

<file path=ppt/charts/chartEx2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numDim type="val">
        <cx:f>Sheet1!$A$2:$A$77</cx:f>
        <cx:lvl ptCount="76" formatCode="General">
          <cx:pt idx="0">1</cx:pt>
          <cx:pt idx="1">3</cx:pt>
          <cx:pt idx="2">3</cx:pt>
          <cx:pt idx="3">3</cx:pt>
          <cx:pt idx="4">5</cx:pt>
          <cx:pt idx="5">6</cx:pt>
          <cx:pt idx="6">6</cx:pt>
          <cx:pt idx="7">6</cx:pt>
          <cx:pt idx="8">7</cx:pt>
          <cx:pt idx="9">8</cx:pt>
          <cx:pt idx="10">8</cx:pt>
          <cx:pt idx="11">9</cx:pt>
          <cx:pt idx="12">9</cx:pt>
          <cx:pt idx="13">9</cx:pt>
          <cx:pt idx="14">9</cx:pt>
          <cx:pt idx="15">9</cx:pt>
          <cx:pt idx="16">10</cx:pt>
          <cx:pt idx="17">10</cx:pt>
          <cx:pt idx="18">10</cx:pt>
          <cx:pt idx="19">10</cx:pt>
          <cx:pt idx="20">10</cx:pt>
          <cx:pt idx="21">10</cx:pt>
          <cx:pt idx="22">11</cx:pt>
          <cx:pt idx="23">11</cx:pt>
          <cx:pt idx="24">11</cx:pt>
          <cx:pt idx="25">11</cx:pt>
          <cx:pt idx="26">11</cx:pt>
          <cx:pt idx="27">11</cx:pt>
          <cx:pt idx="28">12</cx:pt>
          <cx:pt idx="29">12</cx:pt>
          <cx:pt idx="30">12</cx:pt>
          <cx:pt idx="31">12</cx:pt>
          <cx:pt idx="32">12</cx:pt>
          <cx:pt idx="33">12</cx:pt>
          <cx:pt idx="34">13</cx:pt>
          <cx:pt idx="35">13</cx:pt>
          <cx:pt idx="36">13</cx:pt>
          <cx:pt idx="37">13</cx:pt>
          <cx:pt idx="38">13</cx:pt>
          <cx:pt idx="39">14</cx:pt>
          <cx:pt idx="40">14</cx:pt>
          <cx:pt idx="41">14</cx:pt>
          <cx:pt idx="42">14</cx:pt>
          <cx:pt idx="43">14</cx:pt>
          <cx:pt idx="44">14</cx:pt>
          <cx:pt idx="45">15</cx:pt>
          <cx:pt idx="46">15</cx:pt>
          <cx:pt idx="47">15</cx:pt>
          <cx:pt idx="48">15</cx:pt>
          <cx:pt idx="49">15</cx:pt>
          <cx:pt idx="50">15</cx:pt>
          <cx:pt idx="51">15</cx:pt>
          <cx:pt idx="52">15</cx:pt>
          <cx:pt idx="53">16</cx:pt>
          <cx:pt idx="54">16</cx:pt>
          <cx:pt idx="55">16</cx:pt>
          <cx:pt idx="56">16</cx:pt>
          <cx:pt idx="57">17</cx:pt>
          <cx:pt idx="58">17</cx:pt>
          <cx:pt idx="59">17</cx:pt>
          <cx:pt idx="60">17</cx:pt>
          <cx:pt idx="61">17</cx:pt>
          <cx:pt idx="62">17</cx:pt>
          <cx:pt idx="63">18</cx:pt>
          <cx:pt idx="64">18</cx:pt>
          <cx:pt idx="65">18</cx:pt>
          <cx:pt idx="66">18</cx:pt>
          <cx:pt idx="67">19</cx:pt>
          <cx:pt idx="68">19</cx:pt>
          <cx:pt idx="69">19</cx:pt>
          <cx:pt idx="70">20</cx:pt>
          <cx:pt idx="71">21</cx:pt>
          <cx:pt idx="72">22</cx:pt>
          <cx:pt idx="73">22</cx:pt>
          <cx:pt idx="74">24</cx:pt>
          <cx:pt idx="75">24</cx:pt>
        </cx:lvl>
      </cx:numDim>
    </cx:data>
  </cx:chartData>
  <cx:chart>
    <cx:title pos="t" align="ctr" overlay="0"/>
    <cx:plotArea>
      <cx:plotAreaRegion>
        <cx:series layoutId="clusteredColumn" uniqueId="{9ADBC7CA-3C09-4822-BCAF-7E0915129B1D}">
          <cx:tx>
            <cx:txData>
              <cx:f>Sheet1!$A$1</cx:f>
              <cx:v>Series1</cx:v>
            </cx:txData>
          </cx:tx>
          <cx:dataId val="0"/>
          <cx:layoutPr>
            <cx:binning intervalClosed="r"/>
          </cx:layoutPr>
        </cx:series>
      </cx:plotAreaRegion>
      <cx:axis id="0">
        <cx:catScaling gapWidth="0"/>
        <cx:tickLabels/>
      </cx:axis>
      <cx:axis id="1">
        <cx:valScaling/>
        <cx:majorGridlines/>
        <cx:tickLabels/>
      </cx:axis>
    </cx:plotArea>
  </cx:chart>
</cx:chartSpace>
</file>

<file path=ppt/charts/chartEx20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Sheet1!$A$2:$A$6</cx:f>
        <cx:lvl ptCount="5">
          <cx:pt idx="0">Category 1</cx:pt>
          <cx:pt idx="1">Category 2</cx:pt>
          <cx:pt idx="2">Category 3</cx:pt>
          <cx:pt idx="3">Category 4</cx:pt>
          <cx:pt idx="4">Category 5</cx:pt>
        </cx:lvl>
      </cx:strDim>
      <cx:numDim type="val">
        <cx:f>Sheet1!$B$2:$B$6</cx:f>
        <cx:lvl ptCount="5" formatCode="General">
          <cx:pt idx="0">5000</cx:pt>
          <cx:pt idx="1">4000</cx:pt>
          <cx:pt idx="2">3000</cx:pt>
          <cx:pt idx="3">1000</cx:pt>
          <cx:pt idx="4">250</cx:pt>
        </cx:lvl>
      </cx:numDim>
    </cx:data>
  </cx:chartData>
  <cx:chart>
    <cx:plotArea>
      <cx:plotAreaRegion>
        <cx:series layoutId="funnel" uniqueId="{8F1E34A9-118F-4943-9F40-1492248EB1C1}">
          <cx:tx>
            <cx:txData>
              <cx:f>Sheet1!$B$1</cx:f>
              <cx:v>Series1</cx:v>
            </cx:txData>
          </cx:tx>
          <cx:dataLabels>
            <cx:txPr>
              <a:bodyPr spcFirstLastPara="1" vertOverflow="ellipsis" horzOverflow="overflow" wrap="square" lIns="0" tIns="0" rIns="0" bIns="0" anchor="ctr" anchorCtr="1"/>
              <a:lstStyle/>
              <a:p>
                <a:pPr algn="ctr" rtl="0">
                  <a:defRPr>
                    <a:solidFill>
                      <a:schemeClr val="bg1"/>
                    </a:solidFill>
                  </a:defRPr>
                </a:pPr>
                <a:endParaRPr lang="en-US" sz="1197" b="0" i="0" u="none" strike="noStrike" baseline="0">
                  <a:solidFill>
                    <a:schemeClr val="bg1"/>
                  </a:solidFill>
                  <a:latin typeface="Calibri"/>
                </a:endParaRPr>
              </a:p>
            </cx:txPr>
            <cx:visibility seriesName="0" categoryName="0" value="1"/>
            <cx:separator>, </cx:separator>
          </cx:dataLabels>
          <cx:dataId val="0"/>
        </cx:series>
      </cx:plotAreaRegion>
      <cx:axis id="0">
        <cx:catScaling gapWidth="0.0599999987"/>
        <cx:tickLabels/>
      </cx:axis>
    </cx:plotArea>
  </cx:chart>
</cx:chartSpace>
</file>

<file path=ppt/charts/chartEx3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numDim type="val">
        <cx:f>Sheet1!$A$2:$A$77</cx:f>
        <cx:lvl ptCount="76" formatCode="General">
          <cx:pt idx="0">1</cx:pt>
          <cx:pt idx="1">3</cx:pt>
          <cx:pt idx="2">3</cx:pt>
          <cx:pt idx="3">3</cx:pt>
          <cx:pt idx="4">5</cx:pt>
          <cx:pt idx="5">6</cx:pt>
          <cx:pt idx="6">6</cx:pt>
          <cx:pt idx="7">6</cx:pt>
          <cx:pt idx="8">7</cx:pt>
          <cx:pt idx="9">8</cx:pt>
          <cx:pt idx="10">8</cx:pt>
          <cx:pt idx="11">9</cx:pt>
          <cx:pt idx="12">9</cx:pt>
          <cx:pt idx="13">9</cx:pt>
          <cx:pt idx="14">9</cx:pt>
          <cx:pt idx="15">9</cx:pt>
          <cx:pt idx="16">10</cx:pt>
          <cx:pt idx="17">10</cx:pt>
          <cx:pt idx="18">10</cx:pt>
          <cx:pt idx="19">10</cx:pt>
          <cx:pt idx="20">10</cx:pt>
          <cx:pt idx="21">10</cx:pt>
          <cx:pt idx="22">11</cx:pt>
          <cx:pt idx="23">11</cx:pt>
          <cx:pt idx="24">11</cx:pt>
          <cx:pt idx="25">11</cx:pt>
          <cx:pt idx="26">11</cx:pt>
          <cx:pt idx="27">11</cx:pt>
          <cx:pt idx="28">12</cx:pt>
          <cx:pt idx="29">12</cx:pt>
          <cx:pt idx="30">12</cx:pt>
          <cx:pt idx="31">12</cx:pt>
          <cx:pt idx="32">12</cx:pt>
          <cx:pt idx="33">12</cx:pt>
          <cx:pt idx="34">13</cx:pt>
          <cx:pt idx="35">13</cx:pt>
          <cx:pt idx="36">13</cx:pt>
          <cx:pt idx="37">13</cx:pt>
          <cx:pt idx="38">13</cx:pt>
          <cx:pt idx="39">14</cx:pt>
          <cx:pt idx="40">14</cx:pt>
          <cx:pt idx="41">14</cx:pt>
          <cx:pt idx="42">14</cx:pt>
          <cx:pt idx="43">14</cx:pt>
          <cx:pt idx="44">14</cx:pt>
          <cx:pt idx="45">15</cx:pt>
          <cx:pt idx="46">15</cx:pt>
          <cx:pt idx="47">15</cx:pt>
          <cx:pt idx="48">15</cx:pt>
          <cx:pt idx="49">15</cx:pt>
          <cx:pt idx="50">15</cx:pt>
          <cx:pt idx="51">15</cx:pt>
          <cx:pt idx="52">15</cx:pt>
          <cx:pt idx="53">16</cx:pt>
          <cx:pt idx="54">16</cx:pt>
          <cx:pt idx="55">16</cx:pt>
          <cx:pt idx="56">16</cx:pt>
          <cx:pt idx="57">17</cx:pt>
          <cx:pt idx="58">17</cx:pt>
          <cx:pt idx="59">17</cx:pt>
          <cx:pt idx="60">17</cx:pt>
          <cx:pt idx="61">17</cx:pt>
          <cx:pt idx="62">17</cx:pt>
          <cx:pt idx="63">18</cx:pt>
          <cx:pt idx="64">18</cx:pt>
          <cx:pt idx="65">18</cx:pt>
          <cx:pt idx="66">18</cx:pt>
          <cx:pt idx="67">19</cx:pt>
          <cx:pt idx="68">19</cx:pt>
          <cx:pt idx="69">19</cx:pt>
          <cx:pt idx="70">20</cx:pt>
          <cx:pt idx="71">21</cx:pt>
          <cx:pt idx="72">22</cx:pt>
          <cx:pt idx="73">22</cx:pt>
          <cx:pt idx="74">24</cx:pt>
          <cx:pt idx="75">24</cx:pt>
        </cx:lvl>
      </cx:numDim>
    </cx:data>
  </cx:chartData>
  <cx:chart>
    <cx:title pos="t" align="ctr" overlay="0"/>
    <cx:plotArea>
      <cx:plotAreaRegion>
        <cx:series layoutId="clusteredColumn" uniqueId="{9ADBC7CA-3C09-4822-BCAF-7E0915129B1D}">
          <cx:tx>
            <cx:txData>
              <cx:f>Sheet1!$A$1</cx:f>
              <cx:v>Series1</cx:v>
            </cx:txData>
          </cx:tx>
          <cx:dataId val="0"/>
          <cx:layoutPr>
            <cx:binning intervalClosed="r"/>
          </cx:layoutPr>
        </cx:series>
      </cx:plotAreaRegion>
      <cx:axis id="0">
        <cx:catScaling gapWidth="0"/>
        <cx:tickLabels/>
      </cx:axis>
      <cx:axis id="1">
        <cx:valScaling/>
        <cx:majorGridlines/>
        <cx:tickLabels/>
      </cx:axis>
    </cx:plotArea>
  </cx:chart>
</cx:chartSpace>
</file>

<file path=ppt/charts/chartEx4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Sheet1!$A$2:$A$9</cx:f>
        <cx:lvl ptCount="8">
          <cx:pt idx="0">Category 1</cx:pt>
          <cx:pt idx="1">Category 2</cx:pt>
          <cx:pt idx="2">Category 3</cx:pt>
          <cx:pt idx="3">Category 4</cx:pt>
          <cx:pt idx="4">Category 5</cx:pt>
          <cx:pt idx="5">Category 6</cx:pt>
          <cx:pt idx="6">Category 7</cx:pt>
          <cx:pt idx="7">Category 8</cx:pt>
        </cx:lvl>
      </cx:strDim>
      <cx:numDim type="val">
        <cx:f>Sheet1!$B$2:$B$9</cx:f>
        <cx:lvl ptCount="8" formatCode="General">
          <cx:pt idx="0">100</cx:pt>
          <cx:pt idx="1">20</cx:pt>
          <cx:pt idx="2">50</cx:pt>
          <cx:pt idx="3">-40</cx:pt>
          <cx:pt idx="4">130</cx:pt>
          <cx:pt idx="5">-60</cx:pt>
          <cx:pt idx="6">70</cx:pt>
          <cx:pt idx="7">140</cx:pt>
        </cx:lvl>
      </cx:numDim>
    </cx:data>
  </cx:chartData>
  <cx:chart>
    <cx:title pos="t" align="ctr" overlay="0"/>
    <cx:plotArea>
      <cx:plotAreaRegion>
        <cx:series layoutId="waterfall" uniqueId="{95395BE7-63E1-4154-9B5C-09AF92A3600B}">
          <cx:tx>
            <cx:txData>
              <cx:f>Sheet1!$B$1</cx:f>
              <cx:v>Series1</cx:v>
            </cx:txData>
          </cx:tx>
          <cx:dataLabels pos="outEnd">
            <cx:visibility seriesName="0" categoryName="0" value="1"/>
          </cx:dataLabels>
          <cx:dataId val="0"/>
          <cx:layoutPr>
            <cx:subtotals>
              <cx:idx val="0"/>
              <cx:idx val="4"/>
              <cx:idx val="7"/>
            </cx:subtotals>
          </cx:layoutPr>
        </cx:series>
      </cx:plotAreaRegion>
      <cx:axis id="0">
        <cx:catScaling gapWidth="0.5"/>
        <cx:tickLabels/>
      </cx:axis>
      <cx:axis id="1">
        <cx:valScaling/>
        <cx:majorGridlines/>
        <cx:tickLabels/>
      </cx:axis>
    </cx:plotArea>
    <cx:legend pos="t" align="ctr" overlay="0"/>
  </cx:chart>
</cx:chartSpace>
</file>

<file path=ppt/charts/chartEx5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Sheet1!$A$2:$A$9</cx:f>
        <cx:lvl ptCount="8">
          <cx:pt idx="0">Category 1</cx:pt>
          <cx:pt idx="1">Category 2</cx:pt>
          <cx:pt idx="2">Category 3</cx:pt>
          <cx:pt idx="3">Category 4</cx:pt>
          <cx:pt idx="4">Category 5</cx:pt>
          <cx:pt idx="5">Category 6</cx:pt>
          <cx:pt idx="6">Category 7</cx:pt>
          <cx:pt idx="7">Category 8</cx:pt>
        </cx:lvl>
      </cx:strDim>
      <cx:numDim type="val">
        <cx:f>Sheet1!$B$2:$B$9</cx:f>
        <cx:lvl ptCount="8" formatCode="General">
          <cx:pt idx="0">100</cx:pt>
          <cx:pt idx="1">20</cx:pt>
          <cx:pt idx="2">50</cx:pt>
          <cx:pt idx="3">-40</cx:pt>
          <cx:pt idx="4">130</cx:pt>
          <cx:pt idx="5">-60</cx:pt>
          <cx:pt idx="6">70</cx:pt>
          <cx:pt idx="7">140</cx:pt>
        </cx:lvl>
      </cx:numDim>
    </cx:data>
  </cx:chartData>
  <cx:chart>
    <cx:title pos="t" align="ctr" overlay="0"/>
    <cx:plotArea>
      <cx:plotAreaRegion>
        <cx:series layoutId="waterfall" uniqueId="{95395BE7-63E1-4154-9B5C-09AF92A3600B}">
          <cx:tx>
            <cx:txData>
              <cx:f>Sheet1!$B$1</cx:f>
              <cx:v>Series1</cx:v>
            </cx:txData>
          </cx:tx>
          <cx:dataLabels pos="outEnd">
            <cx:visibility seriesName="0" categoryName="0" value="1"/>
          </cx:dataLabels>
          <cx:dataId val="0"/>
          <cx:layoutPr>
            <cx:subtotals>
              <cx:idx val="0"/>
              <cx:idx val="4"/>
              <cx:idx val="7"/>
            </cx:subtotals>
          </cx:layoutPr>
        </cx:series>
      </cx:plotAreaRegion>
      <cx:axis id="0">
        <cx:catScaling gapWidth="0.5"/>
        <cx:tickLabels/>
      </cx:axis>
      <cx:axis id="1">
        <cx:valScaling/>
        <cx:majorGridlines/>
        <cx:tickLabels/>
      </cx:axis>
    </cx:plotArea>
    <cx:legend pos="t" align="ctr" overlay="0"/>
  </cx:chart>
</cx:chartSpace>
</file>

<file path=ppt/charts/chartEx6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numDim type="val">
        <cx:f>Sheet1!$A$2:$A$77</cx:f>
        <cx:lvl ptCount="76" formatCode="General">
          <cx:pt idx="0">1</cx:pt>
          <cx:pt idx="1">3</cx:pt>
          <cx:pt idx="2">3</cx:pt>
          <cx:pt idx="3">3</cx:pt>
          <cx:pt idx="4">5</cx:pt>
          <cx:pt idx="5">6</cx:pt>
          <cx:pt idx="6">6</cx:pt>
          <cx:pt idx="7">6</cx:pt>
          <cx:pt idx="8">7</cx:pt>
          <cx:pt idx="9">8</cx:pt>
          <cx:pt idx="10">8</cx:pt>
          <cx:pt idx="11">9</cx:pt>
          <cx:pt idx="12">9</cx:pt>
          <cx:pt idx="13">9</cx:pt>
          <cx:pt idx="14">9</cx:pt>
          <cx:pt idx="15">9</cx:pt>
          <cx:pt idx="16">10</cx:pt>
          <cx:pt idx="17">10</cx:pt>
          <cx:pt idx="18">10</cx:pt>
          <cx:pt idx="19">10</cx:pt>
          <cx:pt idx="20">10</cx:pt>
          <cx:pt idx="21">10</cx:pt>
          <cx:pt idx="22">11</cx:pt>
          <cx:pt idx="23">11</cx:pt>
          <cx:pt idx="24">11</cx:pt>
          <cx:pt idx="25">11</cx:pt>
          <cx:pt idx="26">11</cx:pt>
          <cx:pt idx="27">11</cx:pt>
          <cx:pt idx="28">12</cx:pt>
          <cx:pt idx="29">12</cx:pt>
          <cx:pt idx="30">12</cx:pt>
          <cx:pt idx="31">12</cx:pt>
          <cx:pt idx="32">12</cx:pt>
          <cx:pt idx="33">12</cx:pt>
          <cx:pt idx="34">13</cx:pt>
          <cx:pt idx="35">13</cx:pt>
          <cx:pt idx="36">13</cx:pt>
          <cx:pt idx="37">13</cx:pt>
          <cx:pt idx="38">13</cx:pt>
          <cx:pt idx="39">14</cx:pt>
          <cx:pt idx="40">14</cx:pt>
          <cx:pt idx="41">14</cx:pt>
          <cx:pt idx="42">14</cx:pt>
          <cx:pt idx="43">14</cx:pt>
          <cx:pt idx="44">14</cx:pt>
          <cx:pt idx="45">15</cx:pt>
          <cx:pt idx="46">15</cx:pt>
          <cx:pt idx="47">15</cx:pt>
          <cx:pt idx="48">15</cx:pt>
          <cx:pt idx="49">15</cx:pt>
          <cx:pt idx="50">15</cx:pt>
          <cx:pt idx="51">15</cx:pt>
          <cx:pt idx="52">15</cx:pt>
          <cx:pt idx="53">16</cx:pt>
          <cx:pt idx="54">16</cx:pt>
          <cx:pt idx="55">16</cx:pt>
          <cx:pt idx="56">16</cx:pt>
          <cx:pt idx="57">17</cx:pt>
          <cx:pt idx="58">17</cx:pt>
          <cx:pt idx="59">17</cx:pt>
          <cx:pt idx="60">17</cx:pt>
          <cx:pt idx="61">17</cx:pt>
          <cx:pt idx="62">17</cx:pt>
          <cx:pt idx="63">18</cx:pt>
          <cx:pt idx="64">18</cx:pt>
          <cx:pt idx="65">18</cx:pt>
          <cx:pt idx="66">18</cx:pt>
          <cx:pt idx="67">19</cx:pt>
          <cx:pt idx="68">19</cx:pt>
          <cx:pt idx="69">19</cx:pt>
          <cx:pt idx="70">20</cx:pt>
          <cx:pt idx="71">21</cx:pt>
          <cx:pt idx="72">22</cx:pt>
          <cx:pt idx="73">22</cx:pt>
          <cx:pt idx="74">24</cx:pt>
          <cx:pt idx="75">24</cx:pt>
        </cx:lvl>
      </cx:numDim>
    </cx:data>
  </cx:chartData>
  <cx:chart>
    <cx:title pos="t" align="ctr" overlay="0"/>
    <cx:plotArea>
      <cx:plotAreaRegion>
        <cx:series layoutId="clusteredColumn" uniqueId="{CEF44438-0DF3-42E6-A099-9070BCFB25E7}">
          <cx:tx>
            <cx:txData>
              <cx:f>Sheet1!$A$1</cx:f>
              <cx:v>Series1</cx:v>
            </cx:txData>
          </cx:tx>
          <cx:dataId val="0"/>
          <cx:layoutPr>
            <cx:binning intervalClosed="r"/>
          </cx:layoutPr>
        </cx:series>
      </cx:plotAreaRegion>
      <cx:axis id="0">
        <cx:catScaling gapWidth="0"/>
        <cx:tickLabels/>
      </cx:axis>
      <cx:axis id="1">
        <cx:valScaling/>
        <cx:majorGridlines/>
        <cx:tickLabels/>
      </cx:axis>
    </cx:plotArea>
  </cx:chart>
</cx:chartSpace>
</file>

<file path=ppt/charts/chartEx7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numDim type="val">
        <cx:f>Sheet1!$A$2:$A$77</cx:f>
        <cx:lvl ptCount="76" formatCode="General">
          <cx:pt idx="0">1</cx:pt>
          <cx:pt idx="1">3</cx:pt>
          <cx:pt idx="2">3</cx:pt>
          <cx:pt idx="3">3</cx:pt>
          <cx:pt idx="4">5</cx:pt>
          <cx:pt idx="5">6</cx:pt>
          <cx:pt idx="6">6</cx:pt>
          <cx:pt idx="7">6</cx:pt>
          <cx:pt idx="8">7</cx:pt>
          <cx:pt idx="9">8</cx:pt>
          <cx:pt idx="10">8</cx:pt>
          <cx:pt idx="11">9</cx:pt>
          <cx:pt idx="12">9</cx:pt>
          <cx:pt idx="13">9</cx:pt>
          <cx:pt idx="14">9</cx:pt>
          <cx:pt idx="15">9</cx:pt>
          <cx:pt idx="16">10</cx:pt>
          <cx:pt idx="17">10</cx:pt>
          <cx:pt idx="18">10</cx:pt>
          <cx:pt idx="19">10</cx:pt>
          <cx:pt idx="20">10</cx:pt>
          <cx:pt idx="21">10</cx:pt>
          <cx:pt idx="22">11</cx:pt>
          <cx:pt idx="23">11</cx:pt>
          <cx:pt idx="24">11</cx:pt>
          <cx:pt idx="25">11</cx:pt>
          <cx:pt idx="26">11</cx:pt>
          <cx:pt idx="27">11</cx:pt>
          <cx:pt idx="28">12</cx:pt>
          <cx:pt idx="29">12</cx:pt>
          <cx:pt idx="30">12</cx:pt>
          <cx:pt idx="31">12</cx:pt>
          <cx:pt idx="32">12</cx:pt>
          <cx:pt idx="33">12</cx:pt>
          <cx:pt idx="34">13</cx:pt>
          <cx:pt idx="35">13</cx:pt>
          <cx:pt idx="36">13</cx:pt>
          <cx:pt idx="37">13</cx:pt>
          <cx:pt idx="38">13</cx:pt>
          <cx:pt idx="39">14</cx:pt>
          <cx:pt idx="40">14</cx:pt>
          <cx:pt idx="41">14</cx:pt>
          <cx:pt idx="42">14</cx:pt>
          <cx:pt idx="43">14</cx:pt>
          <cx:pt idx="44">14</cx:pt>
          <cx:pt idx="45">15</cx:pt>
          <cx:pt idx="46">15</cx:pt>
          <cx:pt idx="47">15</cx:pt>
          <cx:pt idx="48">15</cx:pt>
          <cx:pt idx="49">15</cx:pt>
          <cx:pt idx="50">15</cx:pt>
          <cx:pt idx="51">15</cx:pt>
          <cx:pt idx="52">15</cx:pt>
          <cx:pt idx="53">16</cx:pt>
          <cx:pt idx="54">16</cx:pt>
          <cx:pt idx="55">16</cx:pt>
          <cx:pt idx="56">16</cx:pt>
          <cx:pt idx="57">17</cx:pt>
          <cx:pt idx="58">17</cx:pt>
          <cx:pt idx="59">17</cx:pt>
          <cx:pt idx="60">17</cx:pt>
          <cx:pt idx="61">17</cx:pt>
          <cx:pt idx="62">17</cx:pt>
          <cx:pt idx="63">18</cx:pt>
          <cx:pt idx="64">18</cx:pt>
          <cx:pt idx="65">18</cx:pt>
          <cx:pt idx="66">18</cx:pt>
          <cx:pt idx="67">19</cx:pt>
          <cx:pt idx="68">19</cx:pt>
          <cx:pt idx="69">19</cx:pt>
          <cx:pt idx="70">20</cx:pt>
          <cx:pt idx="71">21</cx:pt>
          <cx:pt idx="72">22</cx:pt>
          <cx:pt idx="73">22</cx:pt>
          <cx:pt idx="74">24</cx:pt>
          <cx:pt idx="75">24</cx:pt>
        </cx:lvl>
      </cx:numDim>
    </cx:data>
  </cx:chartData>
  <cx:chart>
    <cx:title pos="t" align="ctr" overlay="0"/>
    <cx:plotArea>
      <cx:plotAreaRegion>
        <cx:series layoutId="clusteredColumn" uniqueId="{80389759-B6C7-44D0-BF0E-083FC56353BA}">
          <cx:tx>
            <cx:txData>
              <cx:f>Sheet1!$A$1</cx:f>
              <cx:v>Series1</cx:v>
            </cx:txData>
          </cx:tx>
          <cx:dataId val="0"/>
          <cx:layoutPr>
            <cx:binning intervalClosed="r"/>
          </cx:layoutPr>
        </cx:series>
      </cx:plotAreaRegion>
      <cx:axis id="0">
        <cx:catScaling gapWidth="0"/>
        <cx:tickLabels/>
      </cx:axis>
      <cx:axis id="1">
        <cx:valScaling/>
        <cx:majorGridlines/>
        <cx:tickLabels/>
      </cx:axis>
    </cx:plotArea>
  </cx:chart>
</cx:chartSpace>
</file>

<file path=ppt/charts/chartEx8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Sheet1!$A$2:$A$6</cx:f>
        <cx:lvl ptCount="5">
          <cx:pt idx="0">Category 1</cx:pt>
          <cx:pt idx="1">Category 2</cx:pt>
          <cx:pt idx="2">Category 3</cx:pt>
          <cx:pt idx="3">Category 4</cx:pt>
          <cx:pt idx="4">Category 5</cx:pt>
        </cx:lvl>
      </cx:strDim>
      <cx:numDim type="val">
        <cx:f>Sheet1!$B$2:$B$6</cx:f>
        <cx:lvl ptCount="5" formatCode="General">
          <cx:pt idx="0">5000</cx:pt>
          <cx:pt idx="1">4000</cx:pt>
          <cx:pt idx="2">3000</cx:pt>
          <cx:pt idx="3">1000</cx:pt>
          <cx:pt idx="4">250</cx:pt>
        </cx:lvl>
      </cx:numDim>
    </cx:data>
  </cx:chartData>
  <cx:chart>
    <cx:title pos="t" align="ctr" overlay="0"/>
    <cx:plotArea>
      <cx:plotAreaRegion>
        <cx:series layoutId="funnel" uniqueId="{8F1E34A9-118F-4943-9F40-1492248EB1C1}">
          <cx:tx>
            <cx:txData>
              <cx:f>Sheet1!$B$1</cx:f>
              <cx:v>Series1</cx:v>
            </cx:txData>
          </cx:tx>
          <cx:dataLabels>
            <cx:txPr>
              <a:bodyPr spcFirstLastPara="1" vertOverflow="ellipsis" horzOverflow="overflow" wrap="square" lIns="0" tIns="0" rIns="0" bIns="0" anchor="ctr" anchorCtr="1"/>
              <a:lstStyle/>
              <a:p>
                <a:pPr algn="ctr" rtl="0">
                  <a:defRPr>
                    <a:solidFill>
                      <a:schemeClr val="bg1"/>
                    </a:solidFill>
                  </a:defRPr>
                </a:pPr>
                <a:endParaRPr lang="en-US" sz="1197" b="0" i="0" u="none" strike="noStrike" baseline="0">
                  <a:solidFill>
                    <a:schemeClr val="bg1"/>
                  </a:solidFill>
                  <a:latin typeface="Calibri"/>
                </a:endParaRPr>
              </a:p>
            </cx:txPr>
            <cx:visibility seriesName="0" categoryName="0" value="1"/>
            <cx:separator>, </cx:separator>
          </cx:dataLabels>
          <cx:dataId val="0"/>
        </cx:series>
      </cx:plotAreaRegion>
      <cx:axis id="0" hidden="1">
        <cx:catScaling gapWidth="0.0599999987"/>
        <cx:tickLabels/>
      </cx:axis>
    </cx:plotArea>
  </cx:chart>
</cx:chartSpace>
</file>

<file path=ppt/charts/chartEx9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numDim type="val">
        <cx:f>Sheet1!$A$2:$A$77</cx:f>
        <cx:lvl ptCount="76" formatCode="General">
          <cx:pt idx="0">1</cx:pt>
          <cx:pt idx="1">3</cx:pt>
          <cx:pt idx="2">3</cx:pt>
          <cx:pt idx="3">3</cx:pt>
          <cx:pt idx="4">5</cx:pt>
          <cx:pt idx="5">6</cx:pt>
          <cx:pt idx="6">6</cx:pt>
          <cx:pt idx="7">6</cx:pt>
          <cx:pt idx="8">7</cx:pt>
          <cx:pt idx="9">8</cx:pt>
          <cx:pt idx="10">8</cx:pt>
          <cx:pt idx="11">9</cx:pt>
          <cx:pt idx="12">9</cx:pt>
          <cx:pt idx="13">9</cx:pt>
          <cx:pt idx="14">9</cx:pt>
          <cx:pt idx="15">9</cx:pt>
          <cx:pt idx="16">10</cx:pt>
          <cx:pt idx="17">10</cx:pt>
          <cx:pt idx="18">10</cx:pt>
          <cx:pt idx="19">10</cx:pt>
          <cx:pt idx="20">10</cx:pt>
          <cx:pt idx="21">10</cx:pt>
          <cx:pt idx="22">11</cx:pt>
          <cx:pt idx="23">11</cx:pt>
          <cx:pt idx="24">11</cx:pt>
          <cx:pt idx="25">11</cx:pt>
          <cx:pt idx="26">11</cx:pt>
          <cx:pt idx="27">11</cx:pt>
          <cx:pt idx="28">12</cx:pt>
          <cx:pt idx="29">12</cx:pt>
          <cx:pt idx="30">12</cx:pt>
          <cx:pt idx="31">12</cx:pt>
          <cx:pt idx="32">12</cx:pt>
          <cx:pt idx="33">12</cx:pt>
          <cx:pt idx="34">13</cx:pt>
          <cx:pt idx="35">13</cx:pt>
          <cx:pt idx="36">13</cx:pt>
          <cx:pt idx="37">13</cx:pt>
          <cx:pt idx="38">13</cx:pt>
          <cx:pt idx="39">14</cx:pt>
          <cx:pt idx="40">14</cx:pt>
          <cx:pt idx="41">14</cx:pt>
          <cx:pt idx="42">14</cx:pt>
          <cx:pt idx="43">14</cx:pt>
          <cx:pt idx="44">14</cx:pt>
          <cx:pt idx="45">15</cx:pt>
          <cx:pt idx="46">15</cx:pt>
          <cx:pt idx="47">15</cx:pt>
          <cx:pt idx="48">15</cx:pt>
          <cx:pt idx="49">15</cx:pt>
          <cx:pt idx="50">15</cx:pt>
          <cx:pt idx="51">15</cx:pt>
          <cx:pt idx="52">15</cx:pt>
          <cx:pt idx="53">16</cx:pt>
          <cx:pt idx="54">16</cx:pt>
          <cx:pt idx="55">16</cx:pt>
          <cx:pt idx="56">16</cx:pt>
          <cx:pt idx="57">17</cx:pt>
          <cx:pt idx="58">17</cx:pt>
          <cx:pt idx="59">17</cx:pt>
          <cx:pt idx="60">17</cx:pt>
          <cx:pt idx="61">17</cx:pt>
          <cx:pt idx="62">17</cx:pt>
          <cx:pt idx="63">18</cx:pt>
          <cx:pt idx="64">18</cx:pt>
          <cx:pt idx="65">18</cx:pt>
          <cx:pt idx="66">18</cx:pt>
          <cx:pt idx="67">19</cx:pt>
          <cx:pt idx="68">19</cx:pt>
          <cx:pt idx="69">19</cx:pt>
          <cx:pt idx="70">20</cx:pt>
          <cx:pt idx="71">21</cx:pt>
          <cx:pt idx="72">22</cx:pt>
          <cx:pt idx="73">22</cx:pt>
          <cx:pt idx="74">24</cx:pt>
          <cx:pt idx="75">24</cx:pt>
        </cx:lvl>
      </cx:numDim>
    </cx:data>
  </cx:chartData>
  <cx:chart>
    <cx:title pos="t" align="ctr" overlay="0"/>
    <cx:plotArea>
      <cx:plotAreaRegion>
        <cx:series layoutId="clusteredColumn" uniqueId="{3DD2D0E0-0CE5-4A9E-9A6D-B9858CD5916B}">
          <cx:tx>
            <cx:txData>
              <cx:f>Sheet1!$A$1</cx:f>
              <cx:v>Series1</cx:v>
            </cx:txData>
          </cx:tx>
          <cx:dataId val="0"/>
          <cx:layoutPr>
            <cx:binning intervalClosed="r"/>
          </cx:layoutPr>
        </cx:series>
      </cx:plotAreaRegion>
      <cx:axis id="0">
        <cx:catScaling gapWidth="0"/>
        <cx:tickLabels/>
      </cx:axis>
      <cx:axis id="1">
        <cx:valScaling/>
        <cx:majorGridlines/>
        <cx:tickLabels/>
      </cx:axis>
    </cx:plotArea>
  </cx:chart>
</cx:chartSpace>
</file>

<file path=ppt/charts/colors1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10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29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5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0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6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8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8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0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3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0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4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5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0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5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41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36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39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1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39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1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36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2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36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2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41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3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3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6.xml><?xml version="1.0" encoding="utf-8"?>
<cs:chartStyle xmlns:cs="http://schemas.microsoft.com/office/drawing/2012/chartStyle" xmlns:a="http://schemas.openxmlformats.org/drawingml/2006/main" id="36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37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8.xml><?xml version="1.0" encoding="utf-8"?>
<cs:chartStyle xmlns:cs="http://schemas.microsoft.com/office/drawing/2012/chartStyle" xmlns:a="http://schemas.openxmlformats.org/drawingml/2006/main" id="39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3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3.xml><?xml version="1.0" encoding="utf-8"?>
<cs:chartStyle xmlns:cs="http://schemas.microsoft.com/office/drawing/2012/chartStyle" xmlns:a="http://schemas.openxmlformats.org/drawingml/2006/main" id="41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44.xml><?xml version="1.0" encoding="utf-8"?>
<cs:chartStyle xmlns:cs="http://schemas.microsoft.com/office/drawing/2012/chartStyle" xmlns:a="http://schemas.openxmlformats.org/drawingml/2006/main" id="36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4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7.xml><?xml version="1.0" encoding="utf-8"?>
<cs:chartStyle xmlns:cs="http://schemas.microsoft.com/office/drawing/2012/chartStyle" xmlns:a="http://schemas.openxmlformats.org/drawingml/2006/main" id="36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4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9.xml><?xml version="1.0" encoding="utf-8"?>
<cs:chartStyle xmlns:cs="http://schemas.microsoft.com/office/drawing/2012/chartStyle" xmlns:a="http://schemas.openxmlformats.org/drawingml/2006/main" id="41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0.xml><?xml version="1.0" encoding="utf-8"?>
<cs:chartStyle xmlns:cs="http://schemas.microsoft.com/office/drawing/2012/chartStyle" xmlns:a="http://schemas.openxmlformats.org/drawingml/2006/main" id="36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5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3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4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6.xml><?xml version="1.0" encoding="utf-8"?>
<cs:chartStyle xmlns:cs="http://schemas.microsoft.com/office/drawing/2012/chartStyle" xmlns:a="http://schemas.openxmlformats.org/drawingml/2006/main" id="41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5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9.xml><?xml version="1.0" encoding="utf-8"?>
<cs:chartStyle xmlns:cs="http://schemas.microsoft.com/office/drawing/2012/chartStyle" xmlns:a="http://schemas.openxmlformats.org/drawingml/2006/main" id="41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2.xml><?xml version="1.0" encoding="utf-8"?>
<cs:chartStyle xmlns:cs="http://schemas.microsoft.com/office/drawing/2012/chartStyle" xmlns:a="http://schemas.openxmlformats.org/drawingml/2006/main" id="41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6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7.xml><?xml version="1.0" encoding="utf-8"?>
<cs:chartStyle xmlns:cs="http://schemas.microsoft.com/office/drawing/2012/chartStyle" xmlns:a="http://schemas.openxmlformats.org/drawingml/2006/main" id="41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7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3.xml><?xml version="1.0" encoding="utf-8"?>
<cs:chartStyle xmlns:cs="http://schemas.microsoft.com/office/drawing/2012/chartStyle" xmlns:a="http://schemas.openxmlformats.org/drawingml/2006/main" id="41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8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7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36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9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33B4B9-AFB0-43EB-82AF-ED70AC262E4F}" type="datetimeFigureOut">
              <a:rPr lang="en-US" smtClean="0"/>
              <a:pPr/>
              <a:t>1/25/2018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72C8F-9949-4688-BFEB-F813D79CFC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992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31E77A-DD07-4A76-801D-B4BF4990C412}" type="datetimeFigureOut">
              <a:rPr lang="en-US" smtClean="0"/>
              <a:pPr/>
              <a:t>1/25/2018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A3AB2B-189A-4C92-A457-C6A3833631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8983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161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612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7584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0028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1674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0324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6171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6789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1087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7315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6035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8886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7697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15792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20798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2078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64621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52339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7012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63382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65386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7153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45847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03493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3235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A3AB2B-189A-4C92-A457-C6A3833631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375782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A3AB2B-189A-4C92-A457-C6A3833631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58627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021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5462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5987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3910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4817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4417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ous-titre 2"/>
          <p:cNvSpPr>
            <a:spLocks noGrp="1"/>
          </p:cNvSpPr>
          <p:nvPr>
            <p:ph type="subTitle" idx="1"/>
          </p:nvPr>
        </p:nvSpPr>
        <p:spPr>
          <a:xfrm>
            <a:off x="1630387" y="862554"/>
            <a:ext cx="7056413" cy="461665"/>
          </a:xfrm>
        </p:spPr>
        <p:txBody>
          <a:bodyPr wrap="square" anchor="ctr">
            <a:spAutoFit/>
          </a:bodyPr>
          <a:lstStyle>
            <a:lvl1pPr marL="0" indent="0" algn="r">
              <a:buNone/>
              <a:defRPr sz="2400" cap="none" baseline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342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1" name="Espace réservé du titre 1"/>
          <p:cNvSpPr>
            <a:spLocks noGrp="1"/>
          </p:cNvSpPr>
          <p:nvPr>
            <p:ph type="title"/>
          </p:nvPr>
        </p:nvSpPr>
        <p:spPr>
          <a:xfrm>
            <a:off x="1630387" y="304508"/>
            <a:ext cx="7056413" cy="585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sz="3200" cap="all" baseline="0">
                <a:solidFill>
                  <a:srgbClr val="2F3A4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8048512" y="5774480"/>
            <a:ext cx="1095488" cy="1083520"/>
          </a:xfrm>
          <a:prstGeom prst="rect">
            <a:avLst/>
          </a:prstGeom>
        </p:spPr>
      </p:pic>
      <p:grpSp>
        <p:nvGrpSpPr>
          <p:cNvPr id="23" name="Group 22"/>
          <p:cNvGrpSpPr/>
          <p:nvPr userDrawn="1"/>
        </p:nvGrpSpPr>
        <p:grpSpPr>
          <a:xfrm>
            <a:off x="328166" y="6237312"/>
            <a:ext cx="439241" cy="439240"/>
            <a:chOff x="186858" y="6096003"/>
            <a:chExt cx="580550" cy="580549"/>
          </a:xfrm>
          <a:solidFill>
            <a:schemeClr val="bg1">
              <a:lumMod val="75000"/>
              <a:alpha val="25000"/>
            </a:schemeClr>
          </a:solidFill>
        </p:grpSpPr>
        <p:sp>
          <p:nvSpPr>
            <p:cNvPr id="24" name="Rectangle 23"/>
            <p:cNvSpPr/>
            <p:nvPr userDrawn="1"/>
          </p:nvSpPr>
          <p:spPr>
            <a:xfrm>
              <a:off x="186859" y="6096003"/>
              <a:ext cx="580549" cy="5805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latin typeface="GeosansLight" panose="02000603020000020003"/>
              </a:endParaRPr>
            </a:p>
          </p:txBody>
        </p:sp>
        <p:sp>
          <p:nvSpPr>
            <p:cNvPr id="25" name="Rectangle 24"/>
            <p:cNvSpPr/>
            <p:nvPr userDrawn="1"/>
          </p:nvSpPr>
          <p:spPr>
            <a:xfrm>
              <a:off x="186858" y="6612049"/>
              <a:ext cx="580549" cy="645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2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8166" y="6237312"/>
            <a:ext cx="439241" cy="390437"/>
          </a:xfrm>
          <a:prstGeom prst="rect">
            <a:avLst/>
          </a:prstGeom>
        </p:spPr>
        <p:txBody>
          <a:bodyPr anchor="ctr"/>
          <a:lstStyle>
            <a:lvl1pPr algn="ctr">
              <a:defRPr sz="1200">
                <a:solidFill>
                  <a:srgbClr val="2F3A46"/>
                </a:solidFill>
              </a:defRPr>
            </a:lvl1pPr>
          </a:lstStyle>
          <a:p>
            <a:fld id="{F68327C5-B821-4FE9-A59A-A60D9EB59A9A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179512" y="237075"/>
            <a:ext cx="1435522" cy="720080"/>
            <a:chOff x="7584449" y="237075"/>
            <a:chExt cx="1435522" cy="720080"/>
          </a:xfrm>
        </p:grpSpPr>
        <p:pic>
          <p:nvPicPr>
            <p:cNvPr id="13" name="Picture 12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668344" y="421437"/>
              <a:ext cx="1267733" cy="351357"/>
            </a:xfrm>
            <a:prstGeom prst="rect">
              <a:avLst/>
            </a:prstGeom>
          </p:spPr>
        </p:pic>
        <p:sp>
          <p:nvSpPr>
            <p:cNvPr id="2" name="Rectangle 1"/>
            <p:cNvSpPr/>
            <p:nvPr userDrawn="1"/>
          </p:nvSpPr>
          <p:spPr>
            <a:xfrm>
              <a:off x="7584449" y="237075"/>
              <a:ext cx="1435522" cy="720080"/>
            </a:xfrm>
            <a:prstGeom prst="rect">
              <a:avLst/>
            </a:prstGeom>
            <a:solidFill>
              <a:srgbClr val="FFFFFF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8177044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7287">
          <p15:clr>
            <a:srgbClr val="FBAE40"/>
          </p15:clr>
        </p15:guide>
        <p15:guide id="3" pos="39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mplate 1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8322384" y="5774480"/>
            <a:ext cx="821616" cy="108352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41CFED3A-8587-405B-9925-2CE9C94850FD}"/>
              </a:ext>
            </a:extLst>
          </p:cNvPr>
          <p:cNvSpPr/>
          <p:nvPr userDrawn="1"/>
        </p:nvSpPr>
        <p:spPr>
          <a:xfrm>
            <a:off x="467915" y="1628799"/>
            <a:ext cx="4018359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EA371E0-6DCB-42DD-BA2F-DC5D54769CFF}"/>
              </a:ext>
            </a:extLst>
          </p:cNvPr>
          <p:cNvSpPr/>
          <p:nvPr userDrawn="1"/>
        </p:nvSpPr>
        <p:spPr>
          <a:xfrm>
            <a:off x="467915" y="4232808"/>
            <a:ext cx="8211743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300E705-B8FB-434B-8BEB-160D4749A55C}"/>
              </a:ext>
            </a:extLst>
          </p:cNvPr>
          <p:cNvSpPr/>
          <p:nvPr userDrawn="1"/>
        </p:nvSpPr>
        <p:spPr>
          <a:xfrm>
            <a:off x="4657725" y="1628799"/>
            <a:ext cx="4021933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Content Placeholder 4">
            <a:extLst>
              <a:ext uri="{FF2B5EF4-FFF2-40B4-BE49-F238E27FC236}">
                <a16:creationId xmlns:a16="http://schemas.microsoft.com/office/drawing/2014/main" id="{2EFC053F-01FF-4B23-BA10-E2E0C694930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657724" y="1628799"/>
            <a:ext cx="4018788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4361A155-2677-4F3E-8A0F-64B3009AB31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7915" y="1628799"/>
            <a:ext cx="4018788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Content Placeholder 4">
            <a:extLst>
              <a:ext uri="{FF2B5EF4-FFF2-40B4-BE49-F238E27FC236}">
                <a16:creationId xmlns:a16="http://schemas.microsoft.com/office/drawing/2014/main" id="{2B3CAA5A-B565-4CE8-B353-21F179ACF976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67915" y="4232808"/>
            <a:ext cx="8209026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Sous-titre 2">
            <a:extLst>
              <a:ext uri="{FF2B5EF4-FFF2-40B4-BE49-F238E27FC236}">
                <a16:creationId xmlns:a16="http://schemas.microsoft.com/office/drawing/2014/main" id="{4E7C5436-8C6E-4A81-9D0E-E7DB4D2ECC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7914" y="862554"/>
            <a:ext cx="7056413" cy="461665"/>
          </a:xfrm>
        </p:spPr>
        <p:txBody>
          <a:bodyPr wrap="square" anchor="ctr">
            <a:spAutoFit/>
          </a:bodyPr>
          <a:lstStyle>
            <a:lvl1pPr marL="0" indent="0" algn="l">
              <a:buNone/>
              <a:defRPr sz="2400" cap="none" baseline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342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8" name="Espace réservé du titre 1">
            <a:extLst>
              <a:ext uri="{FF2B5EF4-FFF2-40B4-BE49-F238E27FC236}">
                <a16:creationId xmlns:a16="http://schemas.microsoft.com/office/drawing/2014/main" id="{BAD1258F-9B42-4097-BE96-D2F48B647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14" y="304508"/>
            <a:ext cx="7056413" cy="585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3200" cap="all" baseline="0">
                <a:solidFill>
                  <a:srgbClr val="2F3A4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20BFAB1-CAF0-438E-BEDA-41E08CB3787A}"/>
              </a:ext>
            </a:extLst>
          </p:cNvPr>
          <p:cNvGrpSpPr/>
          <p:nvPr userDrawn="1"/>
        </p:nvGrpSpPr>
        <p:grpSpPr>
          <a:xfrm>
            <a:off x="7584449" y="237075"/>
            <a:ext cx="1435522" cy="720080"/>
            <a:chOff x="7584449" y="237075"/>
            <a:chExt cx="1435522" cy="720080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00F2661D-5EDF-45B8-95EA-F78D8BD0762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668344" y="421437"/>
              <a:ext cx="1267733" cy="351357"/>
            </a:xfrm>
            <a:prstGeom prst="rect">
              <a:avLst/>
            </a:prstGeom>
          </p:spPr>
        </p:pic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4FC52241-FCC0-4DAB-9C25-00208610B2DF}"/>
                </a:ext>
              </a:extLst>
            </p:cNvPr>
            <p:cNvSpPr/>
            <p:nvPr userDrawn="1"/>
          </p:nvSpPr>
          <p:spPr>
            <a:xfrm>
              <a:off x="7584449" y="237075"/>
              <a:ext cx="1435522" cy="720080"/>
            </a:xfrm>
            <a:prstGeom prst="rect">
              <a:avLst/>
            </a:prstGeom>
            <a:solidFill>
              <a:schemeClr val="tx1">
                <a:lumMod val="20000"/>
                <a:lumOff val="8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09377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mplate 2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8322384" y="5774480"/>
            <a:ext cx="821616" cy="108352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41CFED3A-8587-405B-9925-2CE9C94850FD}"/>
              </a:ext>
            </a:extLst>
          </p:cNvPr>
          <p:cNvSpPr/>
          <p:nvPr userDrawn="1"/>
        </p:nvSpPr>
        <p:spPr>
          <a:xfrm>
            <a:off x="467915" y="1628799"/>
            <a:ext cx="4018359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EA371E0-6DCB-42DD-BA2F-DC5D54769CFF}"/>
              </a:ext>
            </a:extLst>
          </p:cNvPr>
          <p:cNvSpPr/>
          <p:nvPr userDrawn="1"/>
        </p:nvSpPr>
        <p:spPr>
          <a:xfrm>
            <a:off x="467915" y="4232808"/>
            <a:ext cx="8211743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300E705-B8FB-434B-8BEB-160D4749A55C}"/>
              </a:ext>
            </a:extLst>
          </p:cNvPr>
          <p:cNvSpPr/>
          <p:nvPr userDrawn="1"/>
        </p:nvSpPr>
        <p:spPr>
          <a:xfrm>
            <a:off x="4657725" y="1628799"/>
            <a:ext cx="4021933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Content Placeholder 4">
            <a:extLst>
              <a:ext uri="{FF2B5EF4-FFF2-40B4-BE49-F238E27FC236}">
                <a16:creationId xmlns:a16="http://schemas.microsoft.com/office/drawing/2014/main" id="{2EFC053F-01FF-4B23-BA10-E2E0C694930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657724" y="2076152"/>
            <a:ext cx="4018788" cy="1930087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4361A155-2677-4F3E-8A0F-64B3009AB31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7915" y="2076152"/>
            <a:ext cx="4018788" cy="1930087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Content Placeholder 4">
            <a:extLst>
              <a:ext uri="{FF2B5EF4-FFF2-40B4-BE49-F238E27FC236}">
                <a16:creationId xmlns:a16="http://schemas.microsoft.com/office/drawing/2014/main" id="{2B3CAA5A-B565-4CE8-B353-21F179ACF976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67915" y="4232808"/>
            <a:ext cx="8209026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E1F82DD-99DB-419C-8CBF-2D2D0015B376}"/>
              </a:ext>
            </a:extLst>
          </p:cNvPr>
          <p:cNvSpPr/>
          <p:nvPr userDrawn="1"/>
        </p:nvSpPr>
        <p:spPr>
          <a:xfrm>
            <a:off x="467915" y="1594836"/>
            <a:ext cx="4018359" cy="484182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77024A3-8609-4FA8-94FF-3790D3BA83F1}"/>
              </a:ext>
            </a:extLst>
          </p:cNvPr>
          <p:cNvSpPr/>
          <p:nvPr userDrawn="1"/>
        </p:nvSpPr>
        <p:spPr>
          <a:xfrm>
            <a:off x="4657725" y="1594836"/>
            <a:ext cx="4021933" cy="484182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C93ED938-2040-4C33-8E29-8E8F7307700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7915" y="1594836"/>
            <a:ext cx="4018788" cy="481314"/>
          </a:xfrm>
        </p:spPr>
        <p:txBody>
          <a:bodyPr anchor="ctr">
            <a:normAutofit/>
          </a:bodyPr>
          <a:lstStyle>
            <a:lvl1pPr marL="0" indent="0" algn="ctr">
              <a:buNone/>
              <a:defRPr sz="2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500ADF9F-9BEA-49DA-8141-ABB18C34B35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657724" y="1594836"/>
            <a:ext cx="4018788" cy="481314"/>
          </a:xfrm>
        </p:spPr>
        <p:txBody>
          <a:bodyPr anchor="ctr">
            <a:normAutofit/>
          </a:bodyPr>
          <a:lstStyle>
            <a:lvl1pPr marL="0" indent="0" algn="ctr">
              <a:buNone/>
              <a:defRPr sz="2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Sous-titre 2">
            <a:extLst>
              <a:ext uri="{FF2B5EF4-FFF2-40B4-BE49-F238E27FC236}">
                <a16:creationId xmlns:a16="http://schemas.microsoft.com/office/drawing/2014/main" id="{880B9E12-FB70-4B8A-A5F6-EB083AE65F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7914" y="862554"/>
            <a:ext cx="7056413" cy="461665"/>
          </a:xfrm>
        </p:spPr>
        <p:txBody>
          <a:bodyPr wrap="square" anchor="ctr">
            <a:spAutoFit/>
          </a:bodyPr>
          <a:lstStyle>
            <a:lvl1pPr marL="0" indent="0" algn="l">
              <a:buNone/>
              <a:defRPr sz="2400" cap="none" baseline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342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5" name="Espace réservé du titre 1">
            <a:extLst>
              <a:ext uri="{FF2B5EF4-FFF2-40B4-BE49-F238E27FC236}">
                <a16:creationId xmlns:a16="http://schemas.microsoft.com/office/drawing/2014/main" id="{11BEA203-56FC-475E-8804-1B605CA8E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14" y="304508"/>
            <a:ext cx="7056413" cy="585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3200" cap="all" baseline="0">
                <a:solidFill>
                  <a:srgbClr val="2F3A4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E045D9D-3C3A-4DFB-BF0A-2D4E14A7A4FE}"/>
              </a:ext>
            </a:extLst>
          </p:cNvPr>
          <p:cNvGrpSpPr/>
          <p:nvPr userDrawn="1"/>
        </p:nvGrpSpPr>
        <p:grpSpPr>
          <a:xfrm>
            <a:off x="7584449" y="237075"/>
            <a:ext cx="1435522" cy="720080"/>
            <a:chOff x="7584449" y="237075"/>
            <a:chExt cx="1435522" cy="720080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0934043F-3A70-43C9-9DB8-50845F360B3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668344" y="421437"/>
              <a:ext cx="1267733" cy="351357"/>
            </a:xfrm>
            <a:prstGeom prst="rect">
              <a:avLst/>
            </a:prstGeom>
          </p:spPr>
        </p:pic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C01BB5CD-5873-4E26-8003-B0D0058B0955}"/>
                </a:ext>
              </a:extLst>
            </p:cNvPr>
            <p:cNvSpPr/>
            <p:nvPr userDrawn="1"/>
          </p:nvSpPr>
          <p:spPr>
            <a:xfrm>
              <a:off x="7584449" y="237075"/>
              <a:ext cx="1435522" cy="720080"/>
            </a:xfrm>
            <a:prstGeom prst="rect">
              <a:avLst/>
            </a:prstGeom>
            <a:solidFill>
              <a:schemeClr val="tx1">
                <a:lumMod val="20000"/>
                <a:lumOff val="8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902222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mplate 3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8322384" y="5774480"/>
            <a:ext cx="821616" cy="108352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71D3F8B-5C23-4DFB-B383-57F106C28117}"/>
              </a:ext>
            </a:extLst>
          </p:cNvPr>
          <p:cNvSpPr/>
          <p:nvPr userDrawn="1"/>
        </p:nvSpPr>
        <p:spPr>
          <a:xfrm>
            <a:off x="467915" y="1628799"/>
            <a:ext cx="8211743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2F52917-E438-49D4-A3EB-D22FB856CEAE}"/>
              </a:ext>
            </a:extLst>
          </p:cNvPr>
          <p:cNvSpPr/>
          <p:nvPr userDrawn="1"/>
        </p:nvSpPr>
        <p:spPr>
          <a:xfrm>
            <a:off x="467915" y="4232808"/>
            <a:ext cx="4018359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D9E819C-5C50-4149-AD24-CA936B023CE3}"/>
              </a:ext>
            </a:extLst>
          </p:cNvPr>
          <p:cNvSpPr/>
          <p:nvPr userDrawn="1"/>
        </p:nvSpPr>
        <p:spPr>
          <a:xfrm>
            <a:off x="4657725" y="4232808"/>
            <a:ext cx="4021933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8E4BABE4-0F8C-4266-8736-3137E242185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657724" y="4232808"/>
            <a:ext cx="4018788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F995D739-6EA4-4F96-BE92-FF9E81FC8F8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7915" y="4232808"/>
            <a:ext cx="4018788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Content Placeholder 4">
            <a:extLst>
              <a:ext uri="{FF2B5EF4-FFF2-40B4-BE49-F238E27FC236}">
                <a16:creationId xmlns:a16="http://schemas.microsoft.com/office/drawing/2014/main" id="{5054519F-9821-44F4-86EC-5C970BC0DBA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67915" y="1628799"/>
            <a:ext cx="8209026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Sous-titre 2">
            <a:extLst>
              <a:ext uri="{FF2B5EF4-FFF2-40B4-BE49-F238E27FC236}">
                <a16:creationId xmlns:a16="http://schemas.microsoft.com/office/drawing/2014/main" id="{90203FE4-ADF8-4E15-A290-AA3DD3897F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7914" y="862554"/>
            <a:ext cx="7056413" cy="461665"/>
          </a:xfrm>
        </p:spPr>
        <p:txBody>
          <a:bodyPr wrap="square" anchor="ctr">
            <a:spAutoFit/>
          </a:bodyPr>
          <a:lstStyle>
            <a:lvl1pPr marL="0" indent="0" algn="l">
              <a:buNone/>
              <a:defRPr sz="2400" cap="none" baseline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342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0" name="Espace réservé du titre 1">
            <a:extLst>
              <a:ext uri="{FF2B5EF4-FFF2-40B4-BE49-F238E27FC236}">
                <a16:creationId xmlns:a16="http://schemas.microsoft.com/office/drawing/2014/main" id="{D604919B-3180-4F63-A491-00C1AC106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14" y="304508"/>
            <a:ext cx="7056413" cy="585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3200" cap="all" baseline="0">
                <a:solidFill>
                  <a:srgbClr val="2F3A4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2D43C06-5CB9-4144-8CF6-E5336C36D04E}"/>
              </a:ext>
            </a:extLst>
          </p:cNvPr>
          <p:cNvGrpSpPr/>
          <p:nvPr userDrawn="1"/>
        </p:nvGrpSpPr>
        <p:grpSpPr>
          <a:xfrm>
            <a:off x="7584449" y="237075"/>
            <a:ext cx="1435522" cy="720080"/>
            <a:chOff x="7584449" y="237075"/>
            <a:chExt cx="1435522" cy="720080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9D2D17B7-D9F9-4C0C-B4C2-382433F82C7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668344" y="421437"/>
              <a:ext cx="1267733" cy="351357"/>
            </a:xfrm>
            <a:prstGeom prst="rect">
              <a:avLst/>
            </a:prstGeom>
          </p:spPr>
        </p:pic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0BC4E673-16E7-4EE4-B61E-73D21653561E}"/>
                </a:ext>
              </a:extLst>
            </p:cNvPr>
            <p:cNvSpPr/>
            <p:nvPr userDrawn="1"/>
          </p:nvSpPr>
          <p:spPr>
            <a:xfrm>
              <a:off x="7584449" y="237075"/>
              <a:ext cx="1435522" cy="720080"/>
            </a:xfrm>
            <a:prstGeom prst="rect">
              <a:avLst/>
            </a:prstGeom>
            <a:solidFill>
              <a:schemeClr val="tx1">
                <a:lumMod val="20000"/>
                <a:lumOff val="8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668103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mplate 4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8322384" y="5774480"/>
            <a:ext cx="821616" cy="108352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71D3F8B-5C23-4DFB-B383-57F106C28117}"/>
              </a:ext>
            </a:extLst>
          </p:cNvPr>
          <p:cNvSpPr/>
          <p:nvPr userDrawn="1"/>
        </p:nvSpPr>
        <p:spPr>
          <a:xfrm>
            <a:off x="467915" y="1628799"/>
            <a:ext cx="8211743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2F52917-E438-49D4-A3EB-D22FB856CEAE}"/>
              </a:ext>
            </a:extLst>
          </p:cNvPr>
          <p:cNvSpPr/>
          <p:nvPr userDrawn="1"/>
        </p:nvSpPr>
        <p:spPr>
          <a:xfrm>
            <a:off x="467915" y="4232808"/>
            <a:ext cx="4018359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D9E819C-5C50-4149-AD24-CA936B023CE3}"/>
              </a:ext>
            </a:extLst>
          </p:cNvPr>
          <p:cNvSpPr/>
          <p:nvPr userDrawn="1"/>
        </p:nvSpPr>
        <p:spPr>
          <a:xfrm>
            <a:off x="4657725" y="4232808"/>
            <a:ext cx="4021933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8E4BABE4-0F8C-4266-8736-3137E242185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657724" y="4714122"/>
            <a:ext cx="4018788" cy="1896126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F995D739-6EA4-4F96-BE92-FF9E81FC8F8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7915" y="4714122"/>
            <a:ext cx="4018788" cy="1896126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Content Placeholder 4">
            <a:extLst>
              <a:ext uri="{FF2B5EF4-FFF2-40B4-BE49-F238E27FC236}">
                <a16:creationId xmlns:a16="http://schemas.microsoft.com/office/drawing/2014/main" id="{5054519F-9821-44F4-86EC-5C970BC0DBA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67915" y="1628799"/>
            <a:ext cx="8209026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D27C14C-9042-4AF0-992D-124873C3AC5C}"/>
              </a:ext>
            </a:extLst>
          </p:cNvPr>
          <p:cNvSpPr/>
          <p:nvPr userDrawn="1"/>
        </p:nvSpPr>
        <p:spPr>
          <a:xfrm>
            <a:off x="467915" y="4232808"/>
            <a:ext cx="4018359" cy="484182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FDDC479-D4C9-43C3-B0D5-C62D6FC6900B}"/>
              </a:ext>
            </a:extLst>
          </p:cNvPr>
          <p:cNvSpPr/>
          <p:nvPr userDrawn="1"/>
        </p:nvSpPr>
        <p:spPr>
          <a:xfrm>
            <a:off x="4657725" y="4232808"/>
            <a:ext cx="4021933" cy="484182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B1BDBC9C-1AFC-4AD0-9548-A79C07FBBF2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7915" y="4232808"/>
            <a:ext cx="4018788" cy="481314"/>
          </a:xfrm>
        </p:spPr>
        <p:txBody>
          <a:bodyPr anchor="ctr">
            <a:normAutofit/>
          </a:bodyPr>
          <a:lstStyle>
            <a:lvl1pPr marL="0" indent="0" algn="ctr">
              <a:buNone/>
              <a:defRPr sz="2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43E8A295-DABE-4F70-B1CC-6332F1D43A4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657724" y="4232808"/>
            <a:ext cx="4018788" cy="481314"/>
          </a:xfrm>
        </p:spPr>
        <p:txBody>
          <a:bodyPr anchor="ctr">
            <a:normAutofit/>
          </a:bodyPr>
          <a:lstStyle>
            <a:lvl1pPr marL="0" indent="0" algn="ctr">
              <a:buNone/>
              <a:defRPr sz="2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Sous-titre 2">
            <a:extLst>
              <a:ext uri="{FF2B5EF4-FFF2-40B4-BE49-F238E27FC236}">
                <a16:creationId xmlns:a16="http://schemas.microsoft.com/office/drawing/2014/main" id="{47A1832D-DFEC-44BF-836F-4C645BADA9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7914" y="862554"/>
            <a:ext cx="7056413" cy="461665"/>
          </a:xfrm>
        </p:spPr>
        <p:txBody>
          <a:bodyPr wrap="square" anchor="ctr">
            <a:spAutoFit/>
          </a:bodyPr>
          <a:lstStyle>
            <a:lvl1pPr marL="0" indent="0" algn="l">
              <a:buNone/>
              <a:defRPr sz="2400" cap="none" baseline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342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4" name="Espace réservé du titre 1">
            <a:extLst>
              <a:ext uri="{FF2B5EF4-FFF2-40B4-BE49-F238E27FC236}">
                <a16:creationId xmlns:a16="http://schemas.microsoft.com/office/drawing/2014/main" id="{36D2FE16-FB43-49B8-B831-1C01A41967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14" y="304508"/>
            <a:ext cx="7056413" cy="585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3200" cap="all" baseline="0">
                <a:solidFill>
                  <a:srgbClr val="2F3A4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505F31B0-089C-4D46-A4F7-51535D05C925}"/>
              </a:ext>
            </a:extLst>
          </p:cNvPr>
          <p:cNvGrpSpPr/>
          <p:nvPr userDrawn="1"/>
        </p:nvGrpSpPr>
        <p:grpSpPr>
          <a:xfrm>
            <a:off x="7584449" y="237075"/>
            <a:ext cx="1435522" cy="720080"/>
            <a:chOff x="7584449" y="237075"/>
            <a:chExt cx="1435522" cy="720080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C23CC9D5-0CB4-46D9-9164-931146E5D3B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668344" y="421437"/>
              <a:ext cx="1267733" cy="351357"/>
            </a:xfrm>
            <a:prstGeom prst="rect">
              <a:avLst/>
            </a:prstGeom>
          </p:spPr>
        </p:pic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8CB80A2-AA31-451A-B29F-62E7C7DB6E11}"/>
                </a:ext>
              </a:extLst>
            </p:cNvPr>
            <p:cNvSpPr/>
            <p:nvPr userDrawn="1"/>
          </p:nvSpPr>
          <p:spPr>
            <a:xfrm>
              <a:off x="7584449" y="237075"/>
              <a:ext cx="1435522" cy="720080"/>
            </a:xfrm>
            <a:prstGeom prst="rect">
              <a:avLst/>
            </a:prstGeom>
            <a:solidFill>
              <a:schemeClr val="tx1">
                <a:lumMod val="20000"/>
                <a:lumOff val="8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972893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mplate 5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8322384" y="5774480"/>
            <a:ext cx="821616" cy="108352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71D3F8B-5C23-4DFB-B383-57F106C28117}"/>
              </a:ext>
            </a:extLst>
          </p:cNvPr>
          <p:cNvSpPr/>
          <p:nvPr userDrawn="1"/>
        </p:nvSpPr>
        <p:spPr>
          <a:xfrm>
            <a:off x="467915" y="1628799"/>
            <a:ext cx="8211743" cy="2795736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16" name="Content Placeholder 4">
            <a:extLst>
              <a:ext uri="{FF2B5EF4-FFF2-40B4-BE49-F238E27FC236}">
                <a16:creationId xmlns:a16="http://schemas.microsoft.com/office/drawing/2014/main" id="{5054519F-9821-44F4-86EC-5C970BC0DBA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67915" y="1628799"/>
            <a:ext cx="8209026" cy="2795736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3D0E518-01C3-41D2-8442-EAA24D432552}"/>
              </a:ext>
            </a:extLst>
          </p:cNvPr>
          <p:cNvSpPr/>
          <p:nvPr userDrawn="1"/>
        </p:nvSpPr>
        <p:spPr>
          <a:xfrm>
            <a:off x="467915" y="4653136"/>
            <a:ext cx="2619756" cy="1957112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0" name="Content Placeholder 4">
            <a:extLst>
              <a:ext uri="{FF2B5EF4-FFF2-40B4-BE49-F238E27FC236}">
                <a16:creationId xmlns:a16="http://schemas.microsoft.com/office/drawing/2014/main" id="{81D1C6D6-C7E4-4006-9327-7FBEF4CB487A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67915" y="4653136"/>
            <a:ext cx="2619756" cy="1957112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63C3990-79D5-4E54-8A21-AC1BAEEB2F10}"/>
              </a:ext>
            </a:extLst>
          </p:cNvPr>
          <p:cNvSpPr/>
          <p:nvPr userDrawn="1"/>
        </p:nvSpPr>
        <p:spPr>
          <a:xfrm>
            <a:off x="3262122" y="4653136"/>
            <a:ext cx="1223563" cy="1957113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2" name="Content Placeholder 4">
            <a:extLst>
              <a:ext uri="{FF2B5EF4-FFF2-40B4-BE49-F238E27FC236}">
                <a16:creationId xmlns:a16="http://schemas.microsoft.com/office/drawing/2014/main" id="{73CB76FD-A8CB-415E-AF87-6DCA659EEDFC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3262122" y="4653136"/>
            <a:ext cx="1223563" cy="1957113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E06D271-430F-4227-9EEF-88AF51F6E639}"/>
              </a:ext>
            </a:extLst>
          </p:cNvPr>
          <p:cNvSpPr/>
          <p:nvPr userDrawn="1"/>
        </p:nvSpPr>
        <p:spPr>
          <a:xfrm>
            <a:off x="4658922" y="4653136"/>
            <a:ext cx="1223563" cy="1957113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4" name="Content Placeholder 4">
            <a:extLst>
              <a:ext uri="{FF2B5EF4-FFF2-40B4-BE49-F238E27FC236}">
                <a16:creationId xmlns:a16="http://schemas.microsoft.com/office/drawing/2014/main" id="{5B379D51-6EF4-4464-92F8-61B474171E3B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658922" y="4653136"/>
            <a:ext cx="1223563" cy="1957113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2310BBA-E341-43C2-B932-7AFEE0220564}"/>
              </a:ext>
            </a:extLst>
          </p:cNvPr>
          <p:cNvSpPr/>
          <p:nvPr userDrawn="1"/>
        </p:nvSpPr>
        <p:spPr>
          <a:xfrm>
            <a:off x="6055722" y="4653136"/>
            <a:ext cx="1223563" cy="1957113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6" name="Content Placeholder 4">
            <a:extLst>
              <a:ext uri="{FF2B5EF4-FFF2-40B4-BE49-F238E27FC236}">
                <a16:creationId xmlns:a16="http://schemas.microsoft.com/office/drawing/2014/main" id="{B11564D9-D93A-476A-83C3-FA4599649C4D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6055722" y="4653136"/>
            <a:ext cx="1223563" cy="1957113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A623964-F407-4E6F-ADE2-55DF20EF3426}"/>
              </a:ext>
            </a:extLst>
          </p:cNvPr>
          <p:cNvSpPr/>
          <p:nvPr userDrawn="1"/>
        </p:nvSpPr>
        <p:spPr>
          <a:xfrm>
            <a:off x="7452522" y="4653136"/>
            <a:ext cx="1223563" cy="1957113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8" name="Content Placeholder 4">
            <a:extLst>
              <a:ext uri="{FF2B5EF4-FFF2-40B4-BE49-F238E27FC236}">
                <a16:creationId xmlns:a16="http://schemas.microsoft.com/office/drawing/2014/main" id="{3CD8263C-AE6D-4449-B470-CEEC34D53F31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7452522" y="4653136"/>
            <a:ext cx="1223563" cy="1957113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9" name="Sous-titre 2">
            <a:extLst>
              <a:ext uri="{FF2B5EF4-FFF2-40B4-BE49-F238E27FC236}">
                <a16:creationId xmlns:a16="http://schemas.microsoft.com/office/drawing/2014/main" id="{2C3701AF-7A6F-427F-9814-B26C0515EE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7914" y="862554"/>
            <a:ext cx="7056413" cy="461665"/>
          </a:xfrm>
        </p:spPr>
        <p:txBody>
          <a:bodyPr wrap="square" anchor="ctr">
            <a:spAutoFit/>
          </a:bodyPr>
          <a:lstStyle>
            <a:lvl1pPr marL="0" indent="0" algn="l">
              <a:buNone/>
              <a:defRPr sz="2400" cap="none" baseline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342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Espace réservé du titre 1">
            <a:extLst>
              <a:ext uri="{FF2B5EF4-FFF2-40B4-BE49-F238E27FC236}">
                <a16:creationId xmlns:a16="http://schemas.microsoft.com/office/drawing/2014/main" id="{B29088C4-74D4-41A9-BA0B-983EFC55CF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14" y="304508"/>
            <a:ext cx="7056413" cy="585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3200" cap="all" baseline="0">
                <a:solidFill>
                  <a:srgbClr val="2F3A4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397B0D0D-8F6E-4023-97CA-60F893373F70}"/>
              </a:ext>
            </a:extLst>
          </p:cNvPr>
          <p:cNvGrpSpPr/>
          <p:nvPr userDrawn="1"/>
        </p:nvGrpSpPr>
        <p:grpSpPr>
          <a:xfrm>
            <a:off x="7584449" y="237075"/>
            <a:ext cx="1435522" cy="720080"/>
            <a:chOff x="7584449" y="237075"/>
            <a:chExt cx="1435522" cy="720080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5A8C6507-AEBF-451A-BFD6-406EE7485BF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668344" y="421437"/>
              <a:ext cx="1267733" cy="351357"/>
            </a:xfrm>
            <a:prstGeom prst="rect">
              <a:avLst/>
            </a:prstGeom>
          </p:spPr>
        </p:pic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5FBD4D84-AE2D-4517-8590-61C45E5BA149}"/>
                </a:ext>
              </a:extLst>
            </p:cNvPr>
            <p:cNvSpPr/>
            <p:nvPr userDrawn="1"/>
          </p:nvSpPr>
          <p:spPr>
            <a:xfrm>
              <a:off x="7584449" y="237075"/>
              <a:ext cx="1435522" cy="720080"/>
            </a:xfrm>
            <a:prstGeom prst="rect">
              <a:avLst/>
            </a:prstGeom>
            <a:solidFill>
              <a:schemeClr val="tx1">
                <a:lumMod val="20000"/>
                <a:lumOff val="8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626351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mplate 6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8322384" y="5774480"/>
            <a:ext cx="821616" cy="108352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F6977C3D-59B1-4681-B589-40B1AB7FDDD7}"/>
              </a:ext>
            </a:extLst>
          </p:cNvPr>
          <p:cNvSpPr/>
          <p:nvPr userDrawn="1"/>
        </p:nvSpPr>
        <p:spPr>
          <a:xfrm>
            <a:off x="467915" y="1628799"/>
            <a:ext cx="2619756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2F73853-C423-4A6E-8443-3C97A400D4BE}"/>
              </a:ext>
            </a:extLst>
          </p:cNvPr>
          <p:cNvSpPr/>
          <p:nvPr userDrawn="1"/>
        </p:nvSpPr>
        <p:spPr>
          <a:xfrm>
            <a:off x="467915" y="4232808"/>
            <a:ext cx="8211743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DCA63EC-EFDE-42DF-B716-16C4896C70B1}"/>
              </a:ext>
            </a:extLst>
          </p:cNvPr>
          <p:cNvSpPr/>
          <p:nvPr userDrawn="1"/>
        </p:nvSpPr>
        <p:spPr>
          <a:xfrm>
            <a:off x="6052754" y="1628799"/>
            <a:ext cx="2619756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7272F76-6229-4AB7-B40B-CD1A14C82D14}"/>
              </a:ext>
            </a:extLst>
          </p:cNvPr>
          <p:cNvSpPr/>
          <p:nvPr userDrawn="1"/>
        </p:nvSpPr>
        <p:spPr>
          <a:xfrm>
            <a:off x="3260335" y="1628799"/>
            <a:ext cx="2619756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255CF129-63E2-4AF5-939A-27542032971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67915" y="4232808"/>
            <a:ext cx="8209026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Content Placeholder 4">
            <a:extLst>
              <a:ext uri="{FF2B5EF4-FFF2-40B4-BE49-F238E27FC236}">
                <a16:creationId xmlns:a16="http://schemas.microsoft.com/office/drawing/2014/main" id="{5CCBA8B0-E653-4DE6-867E-29C867BD724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7915" y="1628799"/>
            <a:ext cx="2619756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Content Placeholder 4">
            <a:extLst>
              <a:ext uri="{FF2B5EF4-FFF2-40B4-BE49-F238E27FC236}">
                <a16:creationId xmlns:a16="http://schemas.microsoft.com/office/drawing/2014/main" id="{A996796C-9DD5-4A56-9580-CC188BA17789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3260335" y="1628799"/>
            <a:ext cx="2619756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Content Placeholder 4">
            <a:extLst>
              <a:ext uri="{FF2B5EF4-FFF2-40B4-BE49-F238E27FC236}">
                <a16:creationId xmlns:a16="http://schemas.microsoft.com/office/drawing/2014/main" id="{2277AFA2-4091-4E0E-92DB-9D27F2D9A6C1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052754" y="1628799"/>
            <a:ext cx="2619756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Sous-titre 2">
            <a:extLst>
              <a:ext uri="{FF2B5EF4-FFF2-40B4-BE49-F238E27FC236}">
                <a16:creationId xmlns:a16="http://schemas.microsoft.com/office/drawing/2014/main" id="{1EF45D1B-20D0-46BD-8095-2C55F2087B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7914" y="862554"/>
            <a:ext cx="7056413" cy="461665"/>
          </a:xfrm>
        </p:spPr>
        <p:txBody>
          <a:bodyPr wrap="square" anchor="ctr">
            <a:spAutoFit/>
          </a:bodyPr>
          <a:lstStyle>
            <a:lvl1pPr marL="0" indent="0" algn="l">
              <a:buNone/>
              <a:defRPr sz="2400" cap="none" baseline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342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8" name="Espace réservé du titre 1">
            <a:extLst>
              <a:ext uri="{FF2B5EF4-FFF2-40B4-BE49-F238E27FC236}">
                <a16:creationId xmlns:a16="http://schemas.microsoft.com/office/drawing/2014/main" id="{A80F5785-78A7-4736-8FF5-52B4B9374A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14" y="304508"/>
            <a:ext cx="7056413" cy="585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3200" cap="all" baseline="0">
                <a:solidFill>
                  <a:srgbClr val="2F3A4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7BC541E-E2BC-4C81-A36C-1E707293A48B}"/>
              </a:ext>
            </a:extLst>
          </p:cNvPr>
          <p:cNvGrpSpPr/>
          <p:nvPr userDrawn="1"/>
        </p:nvGrpSpPr>
        <p:grpSpPr>
          <a:xfrm>
            <a:off x="7584449" y="237075"/>
            <a:ext cx="1435522" cy="720080"/>
            <a:chOff x="7584449" y="237075"/>
            <a:chExt cx="1435522" cy="720080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0525DA8C-29F0-4D7D-B4D8-798A4EDE640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668344" y="421437"/>
              <a:ext cx="1267733" cy="351357"/>
            </a:xfrm>
            <a:prstGeom prst="rect">
              <a:avLst/>
            </a:prstGeom>
          </p:spPr>
        </p:pic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5A18588-0CC6-4CA0-860C-C7832FFCDEDC}"/>
                </a:ext>
              </a:extLst>
            </p:cNvPr>
            <p:cNvSpPr/>
            <p:nvPr userDrawn="1"/>
          </p:nvSpPr>
          <p:spPr>
            <a:xfrm>
              <a:off x="7584449" y="237075"/>
              <a:ext cx="1435522" cy="720080"/>
            </a:xfrm>
            <a:prstGeom prst="rect">
              <a:avLst/>
            </a:prstGeom>
            <a:solidFill>
              <a:schemeClr val="tx1">
                <a:lumMod val="20000"/>
                <a:lumOff val="8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175568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mplate 7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2DCA63EC-EFDE-42DF-B716-16C4896C70B1}"/>
              </a:ext>
            </a:extLst>
          </p:cNvPr>
          <p:cNvSpPr/>
          <p:nvPr userDrawn="1"/>
        </p:nvSpPr>
        <p:spPr>
          <a:xfrm>
            <a:off x="6045015" y="1628799"/>
            <a:ext cx="2619756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D8650DE-D982-40EF-BC92-E71FD0DB8C25}"/>
              </a:ext>
            </a:extLst>
          </p:cNvPr>
          <p:cNvSpPr/>
          <p:nvPr userDrawn="1"/>
        </p:nvSpPr>
        <p:spPr>
          <a:xfrm>
            <a:off x="6045015" y="1594836"/>
            <a:ext cx="2621806" cy="484182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6977C3D-59B1-4681-B589-40B1AB7FDDD7}"/>
              </a:ext>
            </a:extLst>
          </p:cNvPr>
          <p:cNvSpPr/>
          <p:nvPr userDrawn="1"/>
        </p:nvSpPr>
        <p:spPr>
          <a:xfrm>
            <a:off x="460176" y="1628799"/>
            <a:ext cx="2619756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7272F76-6229-4AB7-B40B-CD1A14C82D14}"/>
              </a:ext>
            </a:extLst>
          </p:cNvPr>
          <p:cNvSpPr/>
          <p:nvPr userDrawn="1"/>
        </p:nvSpPr>
        <p:spPr>
          <a:xfrm>
            <a:off x="3252596" y="1628799"/>
            <a:ext cx="2619756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840B59B-E188-4D05-ADF6-6EECA9D686A9}"/>
              </a:ext>
            </a:extLst>
          </p:cNvPr>
          <p:cNvSpPr/>
          <p:nvPr userDrawn="1"/>
        </p:nvSpPr>
        <p:spPr>
          <a:xfrm>
            <a:off x="460177" y="1594836"/>
            <a:ext cx="2619476" cy="484182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484721C1-A0FA-48D7-8ED7-CC7511D724B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045015" y="1594836"/>
            <a:ext cx="2619756" cy="481314"/>
          </a:xfrm>
        </p:spPr>
        <p:txBody>
          <a:bodyPr anchor="ctr">
            <a:normAutofit/>
          </a:bodyPr>
          <a:lstStyle>
            <a:lvl1pPr marL="0" indent="0" algn="ctr">
              <a:buNone/>
              <a:defRPr sz="2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5128A6AF-9FFA-4142-AC98-3B5F4D1D5D8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60176" y="1594836"/>
            <a:ext cx="2619756" cy="481314"/>
          </a:xfrm>
        </p:spPr>
        <p:txBody>
          <a:bodyPr anchor="ctr">
            <a:normAutofit/>
          </a:bodyPr>
          <a:lstStyle>
            <a:lvl1pPr marL="0" indent="0" algn="ctr">
              <a:buNone/>
              <a:defRPr sz="2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FE2CE56-D0E2-460E-84E4-A5656675CA1E}"/>
              </a:ext>
            </a:extLst>
          </p:cNvPr>
          <p:cNvSpPr/>
          <p:nvPr userDrawn="1"/>
        </p:nvSpPr>
        <p:spPr>
          <a:xfrm>
            <a:off x="3252596" y="1594836"/>
            <a:ext cx="2621806" cy="484182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350"/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0B678A93-5834-47C6-9C0B-4C960F3562F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252596" y="1594836"/>
            <a:ext cx="2619756" cy="481314"/>
          </a:xfrm>
        </p:spPr>
        <p:txBody>
          <a:bodyPr anchor="ctr">
            <a:normAutofit/>
          </a:bodyPr>
          <a:lstStyle>
            <a:lvl1pPr marL="0" indent="0" algn="ctr">
              <a:buNone/>
              <a:defRPr sz="2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8322384" y="5774480"/>
            <a:ext cx="821616" cy="108352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62F73853-C423-4A6E-8443-3C97A400D4BE}"/>
              </a:ext>
            </a:extLst>
          </p:cNvPr>
          <p:cNvSpPr/>
          <p:nvPr userDrawn="1"/>
        </p:nvSpPr>
        <p:spPr>
          <a:xfrm>
            <a:off x="467915" y="4232808"/>
            <a:ext cx="8211743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255CF129-63E2-4AF5-939A-27542032971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67915" y="4232808"/>
            <a:ext cx="8209026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Content Placeholder 4">
            <a:extLst>
              <a:ext uri="{FF2B5EF4-FFF2-40B4-BE49-F238E27FC236}">
                <a16:creationId xmlns:a16="http://schemas.microsoft.com/office/drawing/2014/main" id="{5CCBA8B0-E653-4DE6-867E-29C867BD724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7915" y="2076150"/>
            <a:ext cx="2619756" cy="1930089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Content Placeholder 4">
            <a:extLst>
              <a:ext uri="{FF2B5EF4-FFF2-40B4-BE49-F238E27FC236}">
                <a16:creationId xmlns:a16="http://schemas.microsoft.com/office/drawing/2014/main" id="{A996796C-9DD5-4A56-9580-CC188BA17789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3260335" y="2076150"/>
            <a:ext cx="2619756" cy="1930089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Content Placeholder 4">
            <a:extLst>
              <a:ext uri="{FF2B5EF4-FFF2-40B4-BE49-F238E27FC236}">
                <a16:creationId xmlns:a16="http://schemas.microsoft.com/office/drawing/2014/main" id="{2277AFA2-4091-4E0E-92DB-9D27F2D9A6C1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052754" y="2076150"/>
            <a:ext cx="2619756" cy="1930089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Sous-titre 2">
            <a:extLst>
              <a:ext uri="{FF2B5EF4-FFF2-40B4-BE49-F238E27FC236}">
                <a16:creationId xmlns:a16="http://schemas.microsoft.com/office/drawing/2014/main" id="{82071016-96C3-4891-9FCE-06FCA2E8DA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7914" y="862554"/>
            <a:ext cx="7056413" cy="461665"/>
          </a:xfrm>
        </p:spPr>
        <p:txBody>
          <a:bodyPr wrap="square" anchor="ctr">
            <a:spAutoFit/>
          </a:bodyPr>
          <a:lstStyle>
            <a:lvl1pPr marL="0" indent="0" algn="l">
              <a:buNone/>
              <a:defRPr sz="2400" cap="none" baseline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342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9" name="Espace réservé du titre 1">
            <a:extLst>
              <a:ext uri="{FF2B5EF4-FFF2-40B4-BE49-F238E27FC236}">
                <a16:creationId xmlns:a16="http://schemas.microsoft.com/office/drawing/2014/main" id="{E9887071-7EB6-42F7-BD9F-543C9BA86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14" y="304508"/>
            <a:ext cx="7056413" cy="585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3200" cap="all" baseline="0">
                <a:solidFill>
                  <a:srgbClr val="2F3A4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5B0FD401-5481-48AC-8B6E-A130AE1D1CEA}"/>
              </a:ext>
            </a:extLst>
          </p:cNvPr>
          <p:cNvGrpSpPr/>
          <p:nvPr userDrawn="1"/>
        </p:nvGrpSpPr>
        <p:grpSpPr>
          <a:xfrm>
            <a:off x="7584449" y="237075"/>
            <a:ext cx="1435522" cy="720080"/>
            <a:chOff x="7584449" y="237075"/>
            <a:chExt cx="1435522" cy="720080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308259DF-4CE9-4F33-B831-12DE402A7C3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668344" y="421437"/>
              <a:ext cx="1267733" cy="351357"/>
            </a:xfrm>
            <a:prstGeom prst="rect">
              <a:avLst/>
            </a:prstGeom>
          </p:spPr>
        </p:pic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FAA74EA3-E9D6-4A82-B485-36AB4F9D08B5}"/>
                </a:ext>
              </a:extLst>
            </p:cNvPr>
            <p:cNvSpPr/>
            <p:nvPr userDrawn="1"/>
          </p:nvSpPr>
          <p:spPr>
            <a:xfrm>
              <a:off x="7584449" y="237075"/>
              <a:ext cx="1435522" cy="720080"/>
            </a:xfrm>
            <a:prstGeom prst="rect">
              <a:avLst/>
            </a:prstGeom>
            <a:solidFill>
              <a:schemeClr val="tx1">
                <a:lumMod val="20000"/>
                <a:lumOff val="8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194374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mplate 8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7903B4D6-61D0-401E-8AAB-B93D653951DE}"/>
              </a:ext>
            </a:extLst>
          </p:cNvPr>
          <p:cNvSpPr/>
          <p:nvPr userDrawn="1"/>
        </p:nvSpPr>
        <p:spPr>
          <a:xfrm>
            <a:off x="467915" y="4232808"/>
            <a:ext cx="2619756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9D54AD0-79E8-4AC0-976E-9A557D8320D4}"/>
              </a:ext>
            </a:extLst>
          </p:cNvPr>
          <p:cNvSpPr/>
          <p:nvPr userDrawn="1"/>
        </p:nvSpPr>
        <p:spPr>
          <a:xfrm>
            <a:off x="6052754" y="4232808"/>
            <a:ext cx="2619756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8322384" y="5774480"/>
            <a:ext cx="821616" cy="108352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B05DBC73-80AB-4FB3-B6B5-358E62341D55}"/>
              </a:ext>
            </a:extLst>
          </p:cNvPr>
          <p:cNvSpPr/>
          <p:nvPr userDrawn="1"/>
        </p:nvSpPr>
        <p:spPr>
          <a:xfrm>
            <a:off x="467915" y="1628799"/>
            <a:ext cx="8211743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111D420-3349-46BD-A7AF-C3B93BFCC139}"/>
              </a:ext>
            </a:extLst>
          </p:cNvPr>
          <p:cNvSpPr/>
          <p:nvPr userDrawn="1"/>
        </p:nvSpPr>
        <p:spPr>
          <a:xfrm>
            <a:off x="3260335" y="4232808"/>
            <a:ext cx="2619756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66D14774-4DD0-4A5D-B1A1-46F877DB4CA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7915" y="4232808"/>
            <a:ext cx="2619756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EED8EFA1-D2A6-47F6-8FB9-52D60DB051EB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3260335" y="4232808"/>
            <a:ext cx="2619756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Content Placeholder 4">
            <a:extLst>
              <a:ext uri="{FF2B5EF4-FFF2-40B4-BE49-F238E27FC236}">
                <a16:creationId xmlns:a16="http://schemas.microsoft.com/office/drawing/2014/main" id="{2D9B31D9-077B-47E8-B243-872C8189D908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052754" y="4232808"/>
            <a:ext cx="2619756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Content Placeholder 4">
            <a:extLst>
              <a:ext uri="{FF2B5EF4-FFF2-40B4-BE49-F238E27FC236}">
                <a16:creationId xmlns:a16="http://schemas.microsoft.com/office/drawing/2014/main" id="{176C91DE-799B-4EF0-8670-86B75AC74F68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67915" y="1628799"/>
            <a:ext cx="8209026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Sous-titre 2">
            <a:extLst>
              <a:ext uri="{FF2B5EF4-FFF2-40B4-BE49-F238E27FC236}">
                <a16:creationId xmlns:a16="http://schemas.microsoft.com/office/drawing/2014/main" id="{C93C4D20-689F-420C-942E-309AA918DF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7914" y="862554"/>
            <a:ext cx="7056413" cy="461665"/>
          </a:xfrm>
        </p:spPr>
        <p:txBody>
          <a:bodyPr wrap="square" anchor="ctr">
            <a:spAutoFit/>
          </a:bodyPr>
          <a:lstStyle>
            <a:lvl1pPr marL="0" indent="0" algn="l">
              <a:buNone/>
              <a:defRPr sz="2400" cap="none" baseline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342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9" name="Espace réservé du titre 1">
            <a:extLst>
              <a:ext uri="{FF2B5EF4-FFF2-40B4-BE49-F238E27FC236}">
                <a16:creationId xmlns:a16="http://schemas.microsoft.com/office/drawing/2014/main" id="{57BC36C8-4507-4F2D-8751-A57ED012BC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14" y="304508"/>
            <a:ext cx="7056413" cy="585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3200" cap="all" baseline="0">
                <a:solidFill>
                  <a:srgbClr val="2F3A4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ECE8797-C9DB-4588-BE4A-322BF2AD126B}"/>
              </a:ext>
            </a:extLst>
          </p:cNvPr>
          <p:cNvGrpSpPr/>
          <p:nvPr userDrawn="1"/>
        </p:nvGrpSpPr>
        <p:grpSpPr>
          <a:xfrm>
            <a:off x="7584449" y="237075"/>
            <a:ext cx="1435522" cy="720080"/>
            <a:chOff x="7584449" y="237075"/>
            <a:chExt cx="1435522" cy="720080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8B9249B0-DE78-4FAE-B956-F17F6A643C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668344" y="421437"/>
              <a:ext cx="1267733" cy="351357"/>
            </a:xfrm>
            <a:prstGeom prst="rect">
              <a:avLst/>
            </a:prstGeom>
          </p:spPr>
        </p:pic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AE3C394-8A03-4DAE-9D3A-DBD45154D6B8}"/>
                </a:ext>
              </a:extLst>
            </p:cNvPr>
            <p:cNvSpPr/>
            <p:nvPr userDrawn="1"/>
          </p:nvSpPr>
          <p:spPr>
            <a:xfrm>
              <a:off x="7584449" y="237075"/>
              <a:ext cx="1435522" cy="720080"/>
            </a:xfrm>
            <a:prstGeom prst="rect">
              <a:avLst/>
            </a:prstGeom>
            <a:solidFill>
              <a:schemeClr val="tx1">
                <a:lumMod val="20000"/>
                <a:lumOff val="8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023367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mplate 9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7903B4D6-61D0-401E-8AAB-B93D653951DE}"/>
              </a:ext>
            </a:extLst>
          </p:cNvPr>
          <p:cNvSpPr/>
          <p:nvPr userDrawn="1"/>
        </p:nvSpPr>
        <p:spPr>
          <a:xfrm>
            <a:off x="467915" y="4232808"/>
            <a:ext cx="2619756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9D54AD0-79E8-4AC0-976E-9A557D8320D4}"/>
              </a:ext>
            </a:extLst>
          </p:cNvPr>
          <p:cNvSpPr/>
          <p:nvPr userDrawn="1"/>
        </p:nvSpPr>
        <p:spPr>
          <a:xfrm>
            <a:off x="6052754" y="4232808"/>
            <a:ext cx="2619756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8322384" y="5774480"/>
            <a:ext cx="821616" cy="108352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B05DBC73-80AB-4FB3-B6B5-358E62341D55}"/>
              </a:ext>
            </a:extLst>
          </p:cNvPr>
          <p:cNvSpPr/>
          <p:nvPr userDrawn="1"/>
        </p:nvSpPr>
        <p:spPr>
          <a:xfrm>
            <a:off x="467915" y="1628799"/>
            <a:ext cx="8211743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111D420-3349-46BD-A7AF-C3B93BFCC139}"/>
              </a:ext>
            </a:extLst>
          </p:cNvPr>
          <p:cNvSpPr/>
          <p:nvPr userDrawn="1"/>
        </p:nvSpPr>
        <p:spPr>
          <a:xfrm>
            <a:off x="3260335" y="4232808"/>
            <a:ext cx="2619756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66D14774-4DD0-4A5D-B1A1-46F877DB4CA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7915" y="4714122"/>
            <a:ext cx="2619756" cy="1896126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EED8EFA1-D2A6-47F6-8FB9-52D60DB051EB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3260335" y="4714122"/>
            <a:ext cx="2619756" cy="1896126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Content Placeholder 4">
            <a:extLst>
              <a:ext uri="{FF2B5EF4-FFF2-40B4-BE49-F238E27FC236}">
                <a16:creationId xmlns:a16="http://schemas.microsoft.com/office/drawing/2014/main" id="{2D9B31D9-077B-47E8-B243-872C8189D908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052754" y="4714122"/>
            <a:ext cx="2619756" cy="1896126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Content Placeholder 4">
            <a:extLst>
              <a:ext uri="{FF2B5EF4-FFF2-40B4-BE49-F238E27FC236}">
                <a16:creationId xmlns:a16="http://schemas.microsoft.com/office/drawing/2014/main" id="{176C91DE-799B-4EF0-8670-86B75AC74F68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67915" y="1628799"/>
            <a:ext cx="8209026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02207A1-997A-47E5-81A4-1CE40CE354E4}"/>
              </a:ext>
            </a:extLst>
          </p:cNvPr>
          <p:cNvSpPr/>
          <p:nvPr userDrawn="1"/>
        </p:nvSpPr>
        <p:spPr>
          <a:xfrm>
            <a:off x="467916" y="4232808"/>
            <a:ext cx="2619476" cy="484182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5011B26-4FEB-4B8C-ACE0-D4404C849E77}"/>
              </a:ext>
            </a:extLst>
          </p:cNvPr>
          <p:cNvSpPr/>
          <p:nvPr userDrawn="1"/>
        </p:nvSpPr>
        <p:spPr>
          <a:xfrm>
            <a:off x="3262122" y="4232808"/>
            <a:ext cx="2621806" cy="484182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35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7ABE3EF-7E74-4487-9B66-4D45D785E1B0}"/>
              </a:ext>
            </a:extLst>
          </p:cNvPr>
          <p:cNvSpPr/>
          <p:nvPr userDrawn="1"/>
        </p:nvSpPr>
        <p:spPr>
          <a:xfrm>
            <a:off x="6052755" y="4232808"/>
            <a:ext cx="2621806" cy="484182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350"/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5FE3CCA9-33EA-4B01-ACB3-13758441FA9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67915" y="4232808"/>
            <a:ext cx="2619756" cy="481314"/>
          </a:xfrm>
        </p:spPr>
        <p:txBody>
          <a:bodyPr anchor="ctr">
            <a:normAutofit/>
          </a:bodyPr>
          <a:lstStyle>
            <a:lvl1pPr marL="0" indent="0" algn="ctr">
              <a:buNone/>
              <a:defRPr sz="2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860383A9-6511-46DA-A153-B43831442A3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262122" y="4232808"/>
            <a:ext cx="2619756" cy="481314"/>
          </a:xfrm>
        </p:spPr>
        <p:txBody>
          <a:bodyPr anchor="ctr">
            <a:normAutofit/>
          </a:bodyPr>
          <a:lstStyle>
            <a:lvl1pPr marL="0" indent="0" algn="ctr">
              <a:buNone/>
              <a:defRPr sz="2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8" name="Text Placeholder 4">
            <a:extLst>
              <a:ext uri="{FF2B5EF4-FFF2-40B4-BE49-F238E27FC236}">
                <a16:creationId xmlns:a16="http://schemas.microsoft.com/office/drawing/2014/main" id="{AC392816-E2ED-403B-8EE9-7797AAE560B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052754" y="4232808"/>
            <a:ext cx="2619756" cy="481314"/>
          </a:xfrm>
        </p:spPr>
        <p:txBody>
          <a:bodyPr anchor="ctr">
            <a:normAutofit/>
          </a:bodyPr>
          <a:lstStyle>
            <a:lvl1pPr marL="0" indent="0" algn="ctr">
              <a:buNone/>
              <a:defRPr sz="2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9" name="Sous-titre 2">
            <a:extLst>
              <a:ext uri="{FF2B5EF4-FFF2-40B4-BE49-F238E27FC236}">
                <a16:creationId xmlns:a16="http://schemas.microsoft.com/office/drawing/2014/main" id="{87D0334C-888C-4DBD-A01F-141679ED22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7914" y="862554"/>
            <a:ext cx="7056413" cy="461665"/>
          </a:xfrm>
        </p:spPr>
        <p:txBody>
          <a:bodyPr wrap="square" anchor="ctr">
            <a:spAutoFit/>
          </a:bodyPr>
          <a:lstStyle>
            <a:lvl1pPr marL="0" indent="0" algn="l">
              <a:buNone/>
              <a:defRPr sz="2400" cap="none" baseline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342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Espace réservé du titre 1">
            <a:extLst>
              <a:ext uri="{FF2B5EF4-FFF2-40B4-BE49-F238E27FC236}">
                <a16:creationId xmlns:a16="http://schemas.microsoft.com/office/drawing/2014/main" id="{D8871003-7E0F-444C-B957-48175749B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14" y="304508"/>
            <a:ext cx="7056413" cy="585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3200" cap="all" baseline="0">
                <a:solidFill>
                  <a:srgbClr val="2F3A4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0BCE786-4F02-4B0B-BE4A-7D5F24227F5B}"/>
              </a:ext>
            </a:extLst>
          </p:cNvPr>
          <p:cNvGrpSpPr/>
          <p:nvPr userDrawn="1"/>
        </p:nvGrpSpPr>
        <p:grpSpPr>
          <a:xfrm>
            <a:off x="7584449" y="237075"/>
            <a:ext cx="1435522" cy="720080"/>
            <a:chOff x="7584449" y="237075"/>
            <a:chExt cx="1435522" cy="720080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44C3A2D3-D02B-4FE0-AEEE-67A55470415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668344" y="421437"/>
              <a:ext cx="1267733" cy="351357"/>
            </a:xfrm>
            <a:prstGeom prst="rect">
              <a:avLst/>
            </a:prstGeom>
          </p:spPr>
        </p:pic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0A3FC7C1-D7FE-4C99-9CE2-7E2B38A22214}"/>
                </a:ext>
              </a:extLst>
            </p:cNvPr>
            <p:cNvSpPr/>
            <p:nvPr userDrawn="1"/>
          </p:nvSpPr>
          <p:spPr>
            <a:xfrm>
              <a:off x="7584449" y="237075"/>
              <a:ext cx="1435522" cy="720080"/>
            </a:xfrm>
            <a:prstGeom prst="rect">
              <a:avLst/>
            </a:prstGeom>
            <a:solidFill>
              <a:schemeClr val="tx1">
                <a:lumMod val="20000"/>
                <a:lumOff val="8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454704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mplate 10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B640791D-37F4-4248-A081-EBBD54CF1D4C}"/>
              </a:ext>
            </a:extLst>
          </p:cNvPr>
          <p:cNvSpPr/>
          <p:nvPr userDrawn="1"/>
        </p:nvSpPr>
        <p:spPr>
          <a:xfrm>
            <a:off x="467915" y="4232808"/>
            <a:ext cx="2619756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83A9FBE-4F6E-4BFB-BF00-EAAC1A3CAB3B}"/>
              </a:ext>
            </a:extLst>
          </p:cNvPr>
          <p:cNvSpPr/>
          <p:nvPr userDrawn="1"/>
        </p:nvSpPr>
        <p:spPr>
          <a:xfrm>
            <a:off x="6052754" y="4232808"/>
            <a:ext cx="2619756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F67391B7-7117-4A24-AF5A-A7C4FCBE2643}"/>
              </a:ext>
            </a:extLst>
          </p:cNvPr>
          <p:cNvSpPr/>
          <p:nvPr userDrawn="1"/>
        </p:nvSpPr>
        <p:spPr>
          <a:xfrm>
            <a:off x="3260335" y="4232808"/>
            <a:ext cx="2619756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8322384" y="5774480"/>
            <a:ext cx="821616" cy="1083520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E894ADEE-AB8C-4487-B659-DE87552ABF54}"/>
              </a:ext>
            </a:extLst>
          </p:cNvPr>
          <p:cNvSpPr/>
          <p:nvPr userDrawn="1"/>
        </p:nvSpPr>
        <p:spPr>
          <a:xfrm>
            <a:off x="467915" y="1628799"/>
            <a:ext cx="2619756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9784598-42FA-4804-BCD0-F2A7D7FE00A9}"/>
              </a:ext>
            </a:extLst>
          </p:cNvPr>
          <p:cNvSpPr/>
          <p:nvPr userDrawn="1"/>
        </p:nvSpPr>
        <p:spPr>
          <a:xfrm>
            <a:off x="6052754" y="1628799"/>
            <a:ext cx="2619756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1053E8D-9E0B-4917-B751-FC2951F95EF6}"/>
              </a:ext>
            </a:extLst>
          </p:cNvPr>
          <p:cNvSpPr/>
          <p:nvPr userDrawn="1"/>
        </p:nvSpPr>
        <p:spPr>
          <a:xfrm>
            <a:off x="3260335" y="1628799"/>
            <a:ext cx="2619756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0" name="Content Placeholder 4">
            <a:extLst>
              <a:ext uri="{FF2B5EF4-FFF2-40B4-BE49-F238E27FC236}">
                <a16:creationId xmlns:a16="http://schemas.microsoft.com/office/drawing/2014/main" id="{EA6927E7-B0BE-477A-97F0-ECD427DB5CC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7915" y="1628799"/>
            <a:ext cx="2619756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3A004D0F-7810-41D8-A483-EBD0DF9C587C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3260335" y="1628799"/>
            <a:ext cx="2619756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Content Placeholder 4">
            <a:extLst>
              <a:ext uri="{FF2B5EF4-FFF2-40B4-BE49-F238E27FC236}">
                <a16:creationId xmlns:a16="http://schemas.microsoft.com/office/drawing/2014/main" id="{ACD708D3-0E27-4E41-839F-66FBFBC0AB8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052754" y="1628799"/>
            <a:ext cx="2619756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Content Placeholder 4">
            <a:extLst>
              <a:ext uri="{FF2B5EF4-FFF2-40B4-BE49-F238E27FC236}">
                <a16:creationId xmlns:a16="http://schemas.microsoft.com/office/drawing/2014/main" id="{ECB372D6-A8A3-4AA1-A274-CB03162E1DA8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67915" y="4232808"/>
            <a:ext cx="2619756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Content Placeholder 4">
            <a:extLst>
              <a:ext uri="{FF2B5EF4-FFF2-40B4-BE49-F238E27FC236}">
                <a16:creationId xmlns:a16="http://schemas.microsoft.com/office/drawing/2014/main" id="{887371A5-C515-4DB1-869E-D64B2C4D8BAA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260335" y="4232808"/>
            <a:ext cx="2619756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Content Placeholder 4">
            <a:extLst>
              <a:ext uri="{FF2B5EF4-FFF2-40B4-BE49-F238E27FC236}">
                <a16:creationId xmlns:a16="http://schemas.microsoft.com/office/drawing/2014/main" id="{993D0C5A-2D7B-4909-9ACA-A13FB31FFAD8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052754" y="4232808"/>
            <a:ext cx="2619756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Sous-titre 2">
            <a:extLst>
              <a:ext uri="{FF2B5EF4-FFF2-40B4-BE49-F238E27FC236}">
                <a16:creationId xmlns:a16="http://schemas.microsoft.com/office/drawing/2014/main" id="{8E6543E2-D3D8-4C0F-ACC8-71B262AFC3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7914" y="862554"/>
            <a:ext cx="7056413" cy="461665"/>
          </a:xfrm>
        </p:spPr>
        <p:txBody>
          <a:bodyPr wrap="square" anchor="ctr">
            <a:spAutoFit/>
          </a:bodyPr>
          <a:lstStyle>
            <a:lvl1pPr marL="0" indent="0" algn="l">
              <a:buNone/>
              <a:defRPr sz="2400" cap="none" baseline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342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6" name="Espace réservé du titre 1">
            <a:extLst>
              <a:ext uri="{FF2B5EF4-FFF2-40B4-BE49-F238E27FC236}">
                <a16:creationId xmlns:a16="http://schemas.microsoft.com/office/drawing/2014/main" id="{BB2C10F1-1AF5-43C8-83B1-C4763EC6D6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14" y="304508"/>
            <a:ext cx="7056413" cy="585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3200" cap="all" baseline="0">
                <a:solidFill>
                  <a:srgbClr val="2F3A4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BEAE34EA-9991-4933-A8B7-E79739C5F74B}"/>
              </a:ext>
            </a:extLst>
          </p:cNvPr>
          <p:cNvGrpSpPr/>
          <p:nvPr userDrawn="1"/>
        </p:nvGrpSpPr>
        <p:grpSpPr>
          <a:xfrm>
            <a:off x="7584449" y="237075"/>
            <a:ext cx="1435522" cy="720080"/>
            <a:chOff x="7584449" y="237075"/>
            <a:chExt cx="1435522" cy="720080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033E33BF-884F-4BA4-9FBB-0210DDBB211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668344" y="421437"/>
              <a:ext cx="1267733" cy="351357"/>
            </a:xfrm>
            <a:prstGeom prst="rect">
              <a:avLst/>
            </a:prstGeom>
          </p:spPr>
        </p:pic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B29087B7-E681-4787-B676-1A4091FE5BC0}"/>
                </a:ext>
              </a:extLst>
            </p:cNvPr>
            <p:cNvSpPr/>
            <p:nvPr userDrawn="1"/>
          </p:nvSpPr>
          <p:spPr>
            <a:xfrm>
              <a:off x="7584449" y="237075"/>
              <a:ext cx="1435522" cy="720080"/>
            </a:xfrm>
            <a:prstGeom prst="rect">
              <a:avLst/>
            </a:prstGeom>
            <a:solidFill>
              <a:schemeClr val="tx1">
                <a:lumMod val="20000"/>
                <a:lumOff val="8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5627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ous-titre 2"/>
          <p:cNvSpPr>
            <a:spLocks noGrp="1"/>
          </p:cNvSpPr>
          <p:nvPr>
            <p:ph type="subTitle" idx="1"/>
          </p:nvPr>
        </p:nvSpPr>
        <p:spPr>
          <a:xfrm>
            <a:off x="467914" y="862554"/>
            <a:ext cx="7056413" cy="461665"/>
          </a:xfrm>
        </p:spPr>
        <p:txBody>
          <a:bodyPr wrap="square" anchor="ctr">
            <a:spAutoFit/>
          </a:bodyPr>
          <a:lstStyle>
            <a:lvl1pPr marL="0" indent="0" algn="l">
              <a:buNone/>
              <a:defRPr sz="2400" cap="none" baseline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342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1" name="Espace réservé du titre 1"/>
          <p:cNvSpPr>
            <a:spLocks noGrp="1"/>
          </p:cNvSpPr>
          <p:nvPr>
            <p:ph type="title"/>
          </p:nvPr>
        </p:nvSpPr>
        <p:spPr>
          <a:xfrm>
            <a:off x="467914" y="304508"/>
            <a:ext cx="7056413" cy="585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3200" cap="all" baseline="0">
                <a:solidFill>
                  <a:srgbClr val="2F3A4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8048512" y="5774480"/>
            <a:ext cx="1095488" cy="1083520"/>
          </a:xfrm>
          <a:prstGeom prst="rect">
            <a:avLst/>
          </a:prstGeom>
        </p:spPr>
      </p:pic>
      <p:grpSp>
        <p:nvGrpSpPr>
          <p:cNvPr id="23" name="Group 22"/>
          <p:cNvGrpSpPr/>
          <p:nvPr userDrawn="1"/>
        </p:nvGrpSpPr>
        <p:grpSpPr>
          <a:xfrm>
            <a:off x="328166" y="6237312"/>
            <a:ext cx="439241" cy="439240"/>
            <a:chOff x="186858" y="6096003"/>
            <a:chExt cx="580550" cy="580549"/>
          </a:xfrm>
          <a:solidFill>
            <a:schemeClr val="bg1">
              <a:lumMod val="75000"/>
              <a:alpha val="25000"/>
            </a:schemeClr>
          </a:solidFill>
        </p:grpSpPr>
        <p:sp>
          <p:nvSpPr>
            <p:cNvPr id="24" name="Rectangle 23"/>
            <p:cNvSpPr/>
            <p:nvPr userDrawn="1"/>
          </p:nvSpPr>
          <p:spPr>
            <a:xfrm>
              <a:off x="186859" y="6096003"/>
              <a:ext cx="580549" cy="5805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latin typeface="GeosansLight" panose="02000603020000020003"/>
              </a:endParaRPr>
            </a:p>
          </p:txBody>
        </p:sp>
        <p:sp>
          <p:nvSpPr>
            <p:cNvPr id="25" name="Rectangle 24"/>
            <p:cNvSpPr/>
            <p:nvPr userDrawn="1"/>
          </p:nvSpPr>
          <p:spPr>
            <a:xfrm>
              <a:off x="186858" y="6612049"/>
              <a:ext cx="580549" cy="645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2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8166" y="6237312"/>
            <a:ext cx="439241" cy="390437"/>
          </a:xfrm>
          <a:prstGeom prst="rect">
            <a:avLst/>
          </a:prstGeom>
        </p:spPr>
        <p:txBody>
          <a:bodyPr anchor="ctr"/>
          <a:lstStyle>
            <a:lvl1pPr algn="ctr">
              <a:defRPr sz="1200">
                <a:solidFill>
                  <a:srgbClr val="2F3A46"/>
                </a:solidFill>
              </a:defRPr>
            </a:lvl1pPr>
          </a:lstStyle>
          <a:p>
            <a:fld id="{F68327C5-B821-4FE9-A59A-A60D9EB59A9A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7584449" y="237075"/>
            <a:ext cx="1435522" cy="720080"/>
            <a:chOff x="7584449" y="237075"/>
            <a:chExt cx="1435522" cy="720080"/>
          </a:xfrm>
        </p:grpSpPr>
        <p:pic>
          <p:nvPicPr>
            <p:cNvPr id="13" name="Picture 12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668344" y="421437"/>
              <a:ext cx="1267733" cy="351357"/>
            </a:xfrm>
            <a:prstGeom prst="rect">
              <a:avLst/>
            </a:prstGeom>
          </p:spPr>
        </p:pic>
        <p:sp>
          <p:nvSpPr>
            <p:cNvPr id="2" name="Rectangle 1"/>
            <p:cNvSpPr/>
            <p:nvPr userDrawn="1"/>
          </p:nvSpPr>
          <p:spPr>
            <a:xfrm>
              <a:off x="7584449" y="237075"/>
              <a:ext cx="1435522" cy="720080"/>
            </a:xfrm>
            <a:prstGeom prst="rect">
              <a:avLst/>
            </a:prstGeom>
            <a:solidFill>
              <a:srgbClr val="FFFFFF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3795323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7287">
          <p15:clr>
            <a:srgbClr val="FBAE40"/>
          </p15:clr>
        </p15:guide>
        <p15:guide id="3" pos="393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mplate 11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B640791D-37F4-4248-A081-EBBD54CF1D4C}"/>
              </a:ext>
            </a:extLst>
          </p:cNvPr>
          <p:cNvSpPr/>
          <p:nvPr userDrawn="1"/>
        </p:nvSpPr>
        <p:spPr>
          <a:xfrm>
            <a:off x="467915" y="4232808"/>
            <a:ext cx="2619756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83A9FBE-4F6E-4BFB-BF00-EAAC1A3CAB3B}"/>
              </a:ext>
            </a:extLst>
          </p:cNvPr>
          <p:cNvSpPr/>
          <p:nvPr userDrawn="1"/>
        </p:nvSpPr>
        <p:spPr>
          <a:xfrm>
            <a:off x="6052754" y="4232808"/>
            <a:ext cx="2619756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F67391B7-7117-4A24-AF5A-A7C4FCBE2643}"/>
              </a:ext>
            </a:extLst>
          </p:cNvPr>
          <p:cNvSpPr/>
          <p:nvPr userDrawn="1"/>
        </p:nvSpPr>
        <p:spPr>
          <a:xfrm>
            <a:off x="3260335" y="4232808"/>
            <a:ext cx="2619756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8322384" y="5774480"/>
            <a:ext cx="821616" cy="1083520"/>
          </a:xfrm>
          <a:prstGeom prst="rect">
            <a:avLst/>
          </a:prstGeom>
        </p:spPr>
      </p:pic>
      <p:sp>
        <p:nvSpPr>
          <p:cNvPr id="23" name="Content Placeholder 4">
            <a:extLst>
              <a:ext uri="{FF2B5EF4-FFF2-40B4-BE49-F238E27FC236}">
                <a16:creationId xmlns:a16="http://schemas.microsoft.com/office/drawing/2014/main" id="{ECB372D6-A8A3-4AA1-A274-CB03162E1DA8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67915" y="4232808"/>
            <a:ext cx="2619756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Content Placeholder 4">
            <a:extLst>
              <a:ext uri="{FF2B5EF4-FFF2-40B4-BE49-F238E27FC236}">
                <a16:creationId xmlns:a16="http://schemas.microsoft.com/office/drawing/2014/main" id="{887371A5-C515-4DB1-869E-D64B2C4D8BAA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260335" y="4232808"/>
            <a:ext cx="2619756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Content Placeholder 4">
            <a:extLst>
              <a:ext uri="{FF2B5EF4-FFF2-40B4-BE49-F238E27FC236}">
                <a16:creationId xmlns:a16="http://schemas.microsoft.com/office/drawing/2014/main" id="{993D0C5A-2D7B-4909-9ACA-A13FB31FFAD8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052754" y="4232808"/>
            <a:ext cx="2619756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CB724EA-EDD4-48D2-8BB6-24D4E1E39A21}"/>
              </a:ext>
            </a:extLst>
          </p:cNvPr>
          <p:cNvSpPr/>
          <p:nvPr userDrawn="1"/>
        </p:nvSpPr>
        <p:spPr>
          <a:xfrm>
            <a:off x="467915" y="1594836"/>
            <a:ext cx="4018359" cy="67149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A6CAC46-8B73-42D1-AEC8-5CD972D69380}"/>
              </a:ext>
            </a:extLst>
          </p:cNvPr>
          <p:cNvSpPr/>
          <p:nvPr userDrawn="1"/>
        </p:nvSpPr>
        <p:spPr>
          <a:xfrm>
            <a:off x="4657725" y="1594836"/>
            <a:ext cx="4021933" cy="67149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08EEE1E9-C961-4C36-A232-78BFB51031A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7915" y="1594836"/>
            <a:ext cx="4018788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8" name="Text Placeholder 4">
            <a:extLst>
              <a:ext uri="{FF2B5EF4-FFF2-40B4-BE49-F238E27FC236}">
                <a16:creationId xmlns:a16="http://schemas.microsoft.com/office/drawing/2014/main" id="{26918597-662D-419A-8938-EEBABB33102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657724" y="1594836"/>
            <a:ext cx="4018788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55513D60-2B48-4A5C-90C6-7D13B43784D5}"/>
              </a:ext>
            </a:extLst>
          </p:cNvPr>
          <p:cNvSpPr/>
          <p:nvPr userDrawn="1"/>
        </p:nvSpPr>
        <p:spPr>
          <a:xfrm>
            <a:off x="467915" y="2492896"/>
            <a:ext cx="4018359" cy="1513342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BD3A038-82B2-43CD-A22B-68DD3AACB992}"/>
              </a:ext>
            </a:extLst>
          </p:cNvPr>
          <p:cNvSpPr/>
          <p:nvPr userDrawn="1"/>
        </p:nvSpPr>
        <p:spPr>
          <a:xfrm>
            <a:off x="4657725" y="2492896"/>
            <a:ext cx="4021933" cy="1513342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7" name="Content Placeholder 4">
            <a:extLst>
              <a:ext uri="{FF2B5EF4-FFF2-40B4-BE49-F238E27FC236}">
                <a16:creationId xmlns:a16="http://schemas.microsoft.com/office/drawing/2014/main" id="{CB58671B-195E-4D80-9C94-57FC6FE1F29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657724" y="2492896"/>
            <a:ext cx="4018788" cy="1513342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8" name="Content Placeholder 4">
            <a:extLst>
              <a:ext uri="{FF2B5EF4-FFF2-40B4-BE49-F238E27FC236}">
                <a16:creationId xmlns:a16="http://schemas.microsoft.com/office/drawing/2014/main" id="{A07E6BCB-7ABF-414F-8528-3781EFCE6A85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67915" y="2492896"/>
            <a:ext cx="4018788" cy="1513342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Sous-titre 2">
            <a:extLst>
              <a:ext uri="{FF2B5EF4-FFF2-40B4-BE49-F238E27FC236}">
                <a16:creationId xmlns:a16="http://schemas.microsoft.com/office/drawing/2014/main" id="{84E6267B-82D8-4235-AD4B-14B2A20385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7914" y="862554"/>
            <a:ext cx="7056413" cy="461665"/>
          </a:xfrm>
        </p:spPr>
        <p:txBody>
          <a:bodyPr wrap="square" anchor="ctr">
            <a:spAutoFit/>
          </a:bodyPr>
          <a:lstStyle>
            <a:lvl1pPr marL="0" indent="0" algn="l">
              <a:buNone/>
              <a:defRPr sz="2400" cap="none" baseline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342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2" name="Espace réservé du titre 1">
            <a:extLst>
              <a:ext uri="{FF2B5EF4-FFF2-40B4-BE49-F238E27FC236}">
                <a16:creationId xmlns:a16="http://schemas.microsoft.com/office/drawing/2014/main" id="{D7AAE66E-F8F2-46A5-B96A-104354762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14" y="304508"/>
            <a:ext cx="7056413" cy="585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3200" cap="all" baseline="0">
                <a:solidFill>
                  <a:srgbClr val="2F3A4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66201ED3-AE4A-4848-A5E1-E77CB6414409}"/>
              </a:ext>
            </a:extLst>
          </p:cNvPr>
          <p:cNvGrpSpPr/>
          <p:nvPr userDrawn="1"/>
        </p:nvGrpSpPr>
        <p:grpSpPr>
          <a:xfrm>
            <a:off x="7584449" y="237075"/>
            <a:ext cx="1435522" cy="720080"/>
            <a:chOff x="7584449" y="237075"/>
            <a:chExt cx="1435522" cy="720080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C013A5A9-FECA-42D5-8F90-EC68DEE951D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668344" y="421437"/>
              <a:ext cx="1267733" cy="351357"/>
            </a:xfrm>
            <a:prstGeom prst="rect">
              <a:avLst/>
            </a:prstGeom>
          </p:spPr>
        </p:pic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79E2F87-0F39-497D-A66B-E8F1A4F3EBE8}"/>
                </a:ext>
              </a:extLst>
            </p:cNvPr>
            <p:cNvSpPr/>
            <p:nvPr userDrawn="1"/>
          </p:nvSpPr>
          <p:spPr>
            <a:xfrm>
              <a:off x="7584449" y="237075"/>
              <a:ext cx="1435522" cy="720080"/>
            </a:xfrm>
            <a:prstGeom prst="rect">
              <a:avLst/>
            </a:prstGeom>
            <a:solidFill>
              <a:schemeClr val="tx1">
                <a:lumMod val="20000"/>
                <a:lumOff val="8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953910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mplate 12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8322384" y="5774480"/>
            <a:ext cx="821616" cy="108352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523AACC4-F51C-4600-AC70-58FFDE9B1C34}"/>
              </a:ext>
            </a:extLst>
          </p:cNvPr>
          <p:cNvSpPr/>
          <p:nvPr userDrawn="1"/>
        </p:nvSpPr>
        <p:spPr>
          <a:xfrm>
            <a:off x="6052754" y="4232808"/>
            <a:ext cx="2619756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75E8426-25ED-4BB8-900A-300F4E187AFA}"/>
              </a:ext>
            </a:extLst>
          </p:cNvPr>
          <p:cNvSpPr/>
          <p:nvPr userDrawn="1"/>
        </p:nvSpPr>
        <p:spPr>
          <a:xfrm>
            <a:off x="3260335" y="4232808"/>
            <a:ext cx="2619756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5B5D1B9-1B41-492A-9FF2-3F640F61AEB7}"/>
              </a:ext>
            </a:extLst>
          </p:cNvPr>
          <p:cNvSpPr/>
          <p:nvPr userDrawn="1"/>
        </p:nvSpPr>
        <p:spPr>
          <a:xfrm>
            <a:off x="6052754" y="1628799"/>
            <a:ext cx="2619756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46E1297-3124-4AF4-A506-D29092D6B38A}"/>
              </a:ext>
            </a:extLst>
          </p:cNvPr>
          <p:cNvSpPr/>
          <p:nvPr userDrawn="1"/>
        </p:nvSpPr>
        <p:spPr>
          <a:xfrm>
            <a:off x="3260335" y="1628799"/>
            <a:ext cx="2619756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AF825C4A-3E03-4C09-9D78-D8E1AAF54D66}"/>
              </a:ext>
            </a:extLst>
          </p:cNvPr>
          <p:cNvSpPr/>
          <p:nvPr userDrawn="1"/>
        </p:nvSpPr>
        <p:spPr>
          <a:xfrm>
            <a:off x="467915" y="1628799"/>
            <a:ext cx="2619756" cy="4981449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2BD57538-90B8-4FA8-9BF9-F3F13AE0EC27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3260335" y="1628799"/>
            <a:ext cx="2619756" cy="23774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Content Placeholder 4">
            <a:extLst>
              <a:ext uri="{FF2B5EF4-FFF2-40B4-BE49-F238E27FC236}">
                <a16:creationId xmlns:a16="http://schemas.microsoft.com/office/drawing/2014/main" id="{63D1088C-3555-4CE7-8808-5C37472E469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052754" y="1628799"/>
            <a:ext cx="2619756" cy="23774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Content Placeholder 4">
            <a:extLst>
              <a:ext uri="{FF2B5EF4-FFF2-40B4-BE49-F238E27FC236}">
                <a16:creationId xmlns:a16="http://schemas.microsoft.com/office/drawing/2014/main" id="{AAE48BFE-9765-4024-A4B9-354F7D82C95C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3260335" y="4232808"/>
            <a:ext cx="2619756" cy="23774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Content Placeholder 4">
            <a:extLst>
              <a:ext uri="{FF2B5EF4-FFF2-40B4-BE49-F238E27FC236}">
                <a16:creationId xmlns:a16="http://schemas.microsoft.com/office/drawing/2014/main" id="{5251B243-F3CD-4150-8BE0-B0550B6806D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6052754" y="4232808"/>
            <a:ext cx="2619756" cy="23774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1" name="Content Placeholder 4">
            <a:extLst>
              <a:ext uri="{FF2B5EF4-FFF2-40B4-BE49-F238E27FC236}">
                <a16:creationId xmlns:a16="http://schemas.microsoft.com/office/drawing/2014/main" id="{3054926C-FDD8-4B57-A04D-7B9043465D1C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467915" y="1628798"/>
            <a:ext cx="2619756" cy="498348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Sous-titre 2">
            <a:extLst>
              <a:ext uri="{FF2B5EF4-FFF2-40B4-BE49-F238E27FC236}">
                <a16:creationId xmlns:a16="http://schemas.microsoft.com/office/drawing/2014/main" id="{D31E9CC3-93BF-4F68-A49E-8C4A29AFBB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7914" y="862554"/>
            <a:ext cx="7056413" cy="461665"/>
          </a:xfrm>
        </p:spPr>
        <p:txBody>
          <a:bodyPr wrap="square" anchor="ctr">
            <a:spAutoFit/>
          </a:bodyPr>
          <a:lstStyle>
            <a:lvl1pPr marL="0" indent="0" algn="l">
              <a:buNone/>
              <a:defRPr sz="2400" cap="none" baseline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342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8" name="Espace réservé du titre 1">
            <a:extLst>
              <a:ext uri="{FF2B5EF4-FFF2-40B4-BE49-F238E27FC236}">
                <a16:creationId xmlns:a16="http://schemas.microsoft.com/office/drawing/2014/main" id="{FF7C510F-9A36-44AC-9B19-2A9643DC9D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14" y="304508"/>
            <a:ext cx="7056413" cy="585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3200" cap="all" baseline="0">
                <a:solidFill>
                  <a:srgbClr val="2F3A4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8B98BD5-18F8-4CEA-AAEA-5A1C25337BDC}"/>
              </a:ext>
            </a:extLst>
          </p:cNvPr>
          <p:cNvGrpSpPr/>
          <p:nvPr userDrawn="1"/>
        </p:nvGrpSpPr>
        <p:grpSpPr>
          <a:xfrm>
            <a:off x="7584449" y="237075"/>
            <a:ext cx="1435522" cy="720080"/>
            <a:chOff x="7584449" y="237075"/>
            <a:chExt cx="1435522" cy="720080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EC0A612B-C368-459D-A328-B36FF27CC3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668344" y="421437"/>
              <a:ext cx="1267733" cy="351357"/>
            </a:xfrm>
            <a:prstGeom prst="rect">
              <a:avLst/>
            </a:prstGeom>
          </p:spPr>
        </p:pic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D0252FD-EB55-46D6-9126-BED0AA144E96}"/>
                </a:ext>
              </a:extLst>
            </p:cNvPr>
            <p:cNvSpPr/>
            <p:nvPr userDrawn="1"/>
          </p:nvSpPr>
          <p:spPr>
            <a:xfrm>
              <a:off x="7584449" y="237075"/>
              <a:ext cx="1435522" cy="720080"/>
            </a:xfrm>
            <a:prstGeom prst="rect">
              <a:avLst/>
            </a:prstGeom>
            <a:solidFill>
              <a:schemeClr val="tx1">
                <a:lumMod val="20000"/>
                <a:lumOff val="8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961562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mplate 13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8322384" y="5774480"/>
            <a:ext cx="821616" cy="1083520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A8AF1E73-35F0-4C34-9FDB-117D39068C6F}"/>
              </a:ext>
            </a:extLst>
          </p:cNvPr>
          <p:cNvSpPr/>
          <p:nvPr userDrawn="1"/>
        </p:nvSpPr>
        <p:spPr>
          <a:xfrm>
            <a:off x="467915" y="4232808"/>
            <a:ext cx="2619756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F2CF73C-4231-4954-B850-304598BFEB06}"/>
              </a:ext>
            </a:extLst>
          </p:cNvPr>
          <p:cNvSpPr/>
          <p:nvPr userDrawn="1"/>
        </p:nvSpPr>
        <p:spPr>
          <a:xfrm>
            <a:off x="3260335" y="4232808"/>
            <a:ext cx="2619756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2BB6E5C-6CDC-4496-9F5F-2AB57CA5EA9D}"/>
              </a:ext>
            </a:extLst>
          </p:cNvPr>
          <p:cNvSpPr/>
          <p:nvPr userDrawn="1"/>
        </p:nvSpPr>
        <p:spPr>
          <a:xfrm>
            <a:off x="467915" y="1628799"/>
            <a:ext cx="2619756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5F3BAB6-5147-48F0-A0B6-6AC9C4AFC053}"/>
              </a:ext>
            </a:extLst>
          </p:cNvPr>
          <p:cNvSpPr/>
          <p:nvPr userDrawn="1"/>
        </p:nvSpPr>
        <p:spPr>
          <a:xfrm>
            <a:off x="6052754" y="1628799"/>
            <a:ext cx="2619756" cy="4981449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spcAft>
                <a:spcPts val="1350"/>
              </a:spcAft>
            </a:pPr>
            <a:endParaRPr lang="en-US" sz="120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FD405EA-E9E3-439E-9FE8-18BFE5609E2F}"/>
              </a:ext>
            </a:extLst>
          </p:cNvPr>
          <p:cNvSpPr/>
          <p:nvPr userDrawn="1"/>
        </p:nvSpPr>
        <p:spPr>
          <a:xfrm>
            <a:off x="3260335" y="1628799"/>
            <a:ext cx="2619756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19" name="Content Placeholder 4">
            <a:extLst>
              <a:ext uri="{FF2B5EF4-FFF2-40B4-BE49-F238E27FC236}">
                <a16:creationId xmlns:a16="http://schemas.microsoft.com/office/drawing/2014/main" id="{2D9EFBDD-6F58-497D-BA8D-0294B22B723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7915" y="1628799"/>
            <a:ext cx="2619756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Content Placeholder 4">
            <a:extLst>
              <a:ext uri="{FF2B5EF4-FFF2-40B4-BE49-F238E27FC236}">
                <a16:creationId xmlns:a16="http://schemas.microsoft.com/office/drawing/2014/main" id="{406BF27F-6A50-46CF-8555-B5ECF805DD4D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3260335" y="1628799"/>
            <a:ext cx="2619756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Content Placeholder 4">
            <a:extLst>
              <a:ext uri="{FF2B5EF4-FFF2-40B4-BE49-F238E27FC236}">
                <a16:creationId xmlns:a16="http://schemas.microsoft.com/office/drawing/2014/main" id="{8D60F4DC-828F-4933-9679-396B0FB6CA98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67915" y="4232808"/>
            <a:ext cx="2619756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Content Placeholder 4">
            <a:extLst>
              <a:ext uri="{FF2B5EF4-FFF2-40B4-BE49-F238E27FC236}">
                <a16:creationId xmlns:a16="http://schemas.microsoft.com/office/drawing/2014/main" id="{9D86DEE2-9BFA-4B9E-844C-BC262AC833E2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3260335" y="4232808"/>
            <a:ext cx="2619756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Content Placeholder 4">
            <a:extLst>
              <a:ext uri="{FF2B5EF4-FFF2-40B4-BE49-F238E27FC236}">
                <a16:creationId xmlns:a16="http://schemas.microsoft.com/office/drawing/2014/main" id="{FA6EE4E3-92B9-4A26-A132-C58E81BC6EE2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6052754" y="1628798"/>
            <a:ext cx="2619756" cy="4983480"/>
          </a:xfrm>
        </p:spPr>
        <p:txBody>
          <a:bodyPr vert="horz" lIns="91440" tIns="45720" rIns="91440" bIns="45720" rtlCol="0">
            <a:normAutofit/>
          </a:bodyPr>
          <a:lstStyle>
            <a:lvl1pPr>
              <a:spcAft>
                <a:spcPts val="1350"/>
              </a:spcAft>
              <a:defRPr lang="en-US" sz="1800"/>
            </a:lvl1pPr>
            <a:lvl2pPr>
              <a:spcAft>
                <a:spcPts val="1350"/>
              </a:spcAft>
              <a:defRPr lang="en-US" sz="1500"/>
            </a:lvl2pPr>
            <a:lvl3pPr>
              <a:spcAft>
                <a:spcPts val="1350"/>
              </a:spcAft>
              <a:defRPr lang="en-US" sz="1350"/>
            </a:lvl3pPr>
            <a:lvl4pPr>
              <a:spcAft>
                <a:spcPts val="1350"/>
              </a:spcAft>
              <a:defRPr lang="en-US" sz="1200"/>
            </a:lvl4pPr>
            <a:lvl5pPr>
              <a:spcAft>
                <a:spcPts val="1350"/>
              </a:spcAft>
              <a:defRPr lang="en-US"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Sous-titre 2">
            <a:extLst>
              <a:ext uri="{FF2B5EF4-FFF2-40B4-BE49-F238E27FC236}">
                <a16:creationId xmlns:a16="http://schemas.microsoft.com/office/drawing/2014/main" id="{603C5941-8873-4EF0-BCEC-5EE049644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7914" y="862554"/>
            <a:ext cx="7056413" cy="461665"/>
          </a:xfrm>
        </p:spPr>
        <p:txBody>
          <a:bodyPr wrap="square" anchor="ctr">
            <a:spAutoFit/>
          </a:bodyPr>
          <a:lstStyle>
            <a:lvl1pPr marL="0" indent="0" algn="l">
              <a:buNone/>
              <a:defRPr sz="2400" cap="none" baseline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342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8" name="Espace réservé du titre 1">
            <a:extLst>
              <a:ext uri="{FF2B5EF4-FFF2-40B4-BE49-F238E27FC236}">
                <a16:creationId xmlns:a16="http://schemas.microsoft.com/office/drawing/2014/main" id="{D80B0205-A627-417B-A306-FFAC73CCE5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14" y="304508"/>
            <a:ext cx="7056413" cy="585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3200" cap="all" baseline="0">
                <a:solidFill>
                  <a:srgbClr val="2F3A4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B8679B09-FD2A-41ED-8C45-889675AC5CE3}"/>
              </a:ext>
            </a:extLst>
          </p:cNvPr>
          <p:cNvGrpSpPr/>
          <p:nvPr userDrawn="1"/>
        </p:nvGrpSpPr>
        <p:grpSpPr>
          <a:xfrm>
            <a:off x="7584449" y="237075"/>
            <a:ext cx="1435522" cy="720080"/>
            <a:chOff x="7584449" y="237075"/>
            <a:chExt cx="1435522" cy="720080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5BFBFD56-C815-4D3F-A853-F7D7B3CBD9E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668344" y="421437"/>
              <a:ext cx="1267733" cy="351357"/>
            </a:xfrm>
            <a:prstGeom prst="rect">
              <a:avLst/>
            </a:prstGeom>
          </p:spPr>
        </p:pic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95E63EF3-D8A3-412A-9282-2BB6833E63B9}"/>
                </a:ext>
              </a:extLst>
            </p:cNvPr>
            <p:cNvSpPr/>
            <p:nvPr userDrawn="1"/>
          </p:nvSpPr>
          <p:spPr>
            <a:xfrm>
              <a:off x="7584449" y="237075"/>
              <a:ext cx="1435522" cy="720080"/>
            </a:xfrm>
            <a:prstGeom prst="rect">
              <a:avLst/>
            </a:prstGeom>
            <a:solidFill>
              <a:schemeClr val="tx1">
                <a:lumMod val="20000"/>
                <a:lumOff val="8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4640648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mplate 14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D1CB32C2-7B25-444F-8318-06B0BC33DC45}"/>
              </a:ext>
            </a:extLst>
          </p:cNvPr>
          <p:cNvSpPr/>
          <p:nvPr userDrawn="1"/>
        </p:nvSpPr>
        <p:spPr>
          <a:xfrm>
            <a:off x="3262123" y="1628798"/>
            <a:ext cx="2619476" cy="671490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191A4CBC-F020-49AB-BFDA-A5319E9E31CA}"/>
              </a:ext>
            </a:extLst>
          </p:cNvPr>
          <p:cNvSpPr/>
          <p:nvPr userDrawn="1"/>
        </p:nvSpPr>
        <p:spPr>
          <a:xfrm>
            <a:off x="6053035" y="1628798"/>
            <a:ext cx="2619476" cy="67149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2" name="Text Placeholder 4">
            <a:extLst>
              <a:ext uri="{FF2B5EF4-FFF2-40B4-BE49-F238E27FC236}">
                <a16:creationId xmlns:a16="http://schemas.microsoft.com/office/drawing/2014/main" id="{5958061D-A034-415B-8669-B67A26F0C19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262122" y="1628798"/>
            <a:ext cx="2619756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6" name="Text Placeholder 4">
            <a:extLst>
              <a:ext uri="{FF2B5EF4-FFF2-40B4-BE49-F238E27FC236}">
                <a16:creationId xmlns:a16="http://schemas.microsoft.com/office/drawing/2014/main" id="{CB3629B4-3A0F-43C8-913D-87D18864A4B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052754" y="1628798"/>
            <a:ext cx="2619756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8322384" y="5774480"/>
            <a:ext cx="821616" cy="1083520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A8AF1E73-35F0-4C34-9FDB-117D39068C6F}"/>
              </a:ext>
            </a:extLst>
          </p:cNvPr>
          <p:cNvSpPr/>
          <p:nvPr userDrawn="1"/>
        </p:nvSpPr>
        <p:spPr>
          <a:xfrm>
            <a:off x="467915" y="4232808"/>
            <a:ext cx="2619756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F2CF73C-4231-4954-B850-304598BFEB06}"/>
              </a:ext>
            </a:extLst>
          </p:cNvPr>
          <p:cNvSpPr/>
          <p:nvPr userDrawn="1"/>
        </p:nvSpPr>
        <p:spPr>
          <a:xfrm>
            <a:off x="3260335" y="4232808"/>
            <a:ext cx="2619756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5F3BAB6-5147-48F0-A0B6-6AC9C4AFC053}"/>
              </a:ext>
            </a:extLst>
          </p:cNvPr>
          <p:cNvSpPr/>
          <p:nvPr userDrawn="1"/>
        </p:nvSpPr>
        <p:spPr>
          <a:xfrm>
            <a:off x="6052754" y="2492545"/>
            <a:ext cx="2619756" cy="4117703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spcAft>
                <a:spcPts val="1350"/>
              </a:spcAft>
            </a:pPr>
            <a:endParaRPr lang="en-US" sz="1200"/>
          </a:p>
        </p:txBody>
      </p:sp>
      <p:sp>
        <p:nvSpPr>
          <p:cNvPr id="22" name="Content Placeholder 4">
            <a:extLst>
              <a:ext uri="{FF2B5EF4-FFF2-40B4-BE49-F238E27FC236}">
                <a16:creationId xmlns:a16="http://schemas.microsoft.com/office/drawing/2014/main" id="{8D60F4DC-828F-4933-9679-396B0FB6CA98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67915" y="4232808"/>
            <a:ext cx="2619756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Content Placeholder 4">
            <a:extLst>
              <a:ext uri="{FF2B5EF4-FFF2-40B4-BE49-F238E27FC236}">
                <a16:creationId xmlns:a16="http://schemas.microsoft.com/office/drawing/2014/main" id="{9D86DEE2-9BFA-4B9E-844C-BC262AC833E2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3260335" y="4232808"/>
            <a:ext cx="2619756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Content Placeholder 4">
            <a:extLst>
              <a:ext uri="{FF2B5EF4-FFF2-40B4-BE49-F238E27FC236}">
                <a16:creationId xmlns:a16="http://schemas.microsoft.com/office/drawing/2014/main" id="{FA6EE4E3-92B9-4A26-A132-C58E81BC6EE2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6052754" y="2492896"/>
            <a:ext cx="2619756" cy="4119382"/>
          </a:xfrm>
        </p:spPr>
        <p:txBody>
          <a:bodyPr vert="horz" lIns="91440" tIns="45720" rIns="91440" bIns="45720" rtlCol="0">
            <a:normAutofit/>
          </a:bodyPr>
          <a:lstStyle>
            <a:lvl1pPr>
              <a:spcAft>
                <a:spcPts val="1350"/>
              </a:spcAft>
              <a:defRPr lang="en-US" sz="1800"/>
            </a:lvl1pPr>
            <a:lvl2pPr>
              <a:spcAft>
                <a:spcPts val="1350"/>
              </a:spcAft>
              <a:defRPr lang="en-US" sz="1500"/>
            </a:lvl2pPr>
            <a:lvl3pPr>
              <a:spcAft>
                <a:spcPts val="1350"/>
              </a:spcAft>
              <a:defRPr lang="en-US" sz="1350"/>
            </a:lvl3pPr>
            <a:lvl4pPr>
              <a:spcAft>
                <a:spcPts val="1350"/>
              </a:spcAft>
              <a:defRPr lang="en-US" sz="1200"/>
            </a:lvl4pPr>
            <a:lvl5pPr>
              <a:spcAft>
                <a:spcPts val="1350"/>
              </a:spcAft>
              <a:defRPr lang="en-US"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F363CD9-89D2-4AD6-912C-4E7F9A162721}"/>
              </a:ext>
            </a:extLst>
          </p:cNvPr>
          <p:cNvSpPr/>
          <p:nvPr userDrawn="1"/>
        </p:nvSpPr>
        <p:spPr>
          <a:xfrm>
            <a:off x="467916" y="1628798"/>
            <a:ext cx="2619476" cy="67149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96D41E77-BA7B-4000-BE8D-0E4FDA516E1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67915" y="1628798"/>
            <a:ext cx="2619756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2626456-A61D-4026-B61B-B01BBF8B93E3}"/>
              </a:ext>
            </a:extLst>
          </p:cNvPr>
          <p:cNvSpPr/>
          <p:nvPr userDrawn="1"/>
        </p:nvSpPr>
        <p:spPr>
          <a:xfrm>
            <a:off x="467916" y="2492896"/>
            <a:ext cx="2619476" cy="1513342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Content Placeholder 4">
            <a:extLst>
              <a:ext uri="{FF2B5EF4-FFF2-40B4-BE49-F238E27FC236}">
                <a16:creationId xmlns:a16="http://schemas.microsoft.com/office/drawing/2014/main" id="{10EFAF31-A380-4A55-BB7E-AAEEAC7D2627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67915" y="2492896"/>
            <a:ext cx="2619756" cy="1513342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A0D1680-CF3D-4F99-9CB4-6288CCB08CA6}"/>
              </a:ext>
            </a:extLst>
          </p:cNvPr>
          <p:cNvSpPr/>
          <p:nvPr userDrawn="1"/>
        </p:nvSpPr>
        <p:spPr>
          <a:xfrm>
            <a:off x="3262123" y="2492896"/>
            <a:ext cx="2619476" cy="1513342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Content Placeholder 4">
            <a:extLst>
              <a:ext uri="{FF2B5EF4-FFF2-40B4-BE49-F238E27FC236}">
                <a16:creationId xmlns:a16="http://schemas.microsoft.com/office/drawing/2014/main" id="{37159E6D-503E-4F6A-B3B4-DE53CBE8FD60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3262122" y="2492896"/>
            <a:ext cx="2619756" cy="1513342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" name="Sous-titre 2">
            <a:extLst>
              <a:ext uri="{FF2B5EF4-FFF2-40B4-BE49-F238E27FC236}">
                <a16:creationId xmlns:a16="http://schemas.microsoft.com/office/drawing/2014/main" id="{AA82B569-46FF-4FDE-A442-323823F28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7914" y="862554"/>
            <a:ext cx="7056413" cy="461665"/>
          </a:xfrm>
        </p:spPr>
        <p:txBody>
          <a:bodyPr wrap="square" anchor="ctr">
            <a:spAutoFit/>
          </a:bodyPr>
          <a:lstStyle>
            <a:lvl1pPr marL="0" indent="0" algn="l">
              <a:buNone/>
              <a:defRPr sz="2400" cap="none" baseline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342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9" name="Espace réservé du titre 1">
            <a:extLst>
              <a:ext uri="{FF2B5EF4-FFF2-40B4-BE49-F238E27FC236}">
                <a16:creationId xmlns:a16="http://schemas.microsoft.com/office/drawing/2014/main" id="{C23C21D4-B006-4A42-AA6D-008DC6220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14" y="304508"/>
            <a:ext cx="7056413" cy="585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3200" cap="all" baseline="0">
                <a:solidFill>
                  <a:srgbClr val="2F3A4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AD2FBA79-E2CB-45D8-AF2D-D2B59027DAAD}"/>
              </a:ext>
            </a:extLst>
          </p:cNvPr>
          <p:cNvGrpSpPr/>
          <p:nvPr userDrawn="1"/>
        </p:nvGrpSpPr>
        <p:grpSpPr>
          <a:xfrm>
            <a:off x="7584449" y="237075"/>
            <a:ext cx="1435522" cy="720080"/>
            <a:chOff x="7584449" y="237075"/>
            <a:chExt cx="1435522" cy="720080"/>
          </a:xfrm>
        </p:grpSpPr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CC667708-775E-4ACF-AD5B-7E50508DF58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668344" y="421437"/>
              <a:ext cx="1267733" cy="351357"/>
            </a:xfrm>
            <a:prstGeom prst="rect">
              <a:avLst/>
            </a:prstGeom>
          </p:spPr>
        </p:pic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ACDCAA3B-3E2F-406A-9D52-820B177B9BDC}"/>
                </a:ext>
              </a:extLst>
            </p:cNvPr>
            <p:cNvSpPr/>
            <p:nvPr userDrawn="1"/>
          </p:nvSpPr>
          <p:spPr>
            <a:xfrm>
              <a:off x="7584449" y="237075"/>
              <a:ext cx="1435522" cy="720080"/>
            </a:xfrm>
            <a:prstGeom prst="rect">
              <a:avLst/>
            </a:prstGeom>
            <a:solidFill>
              <a:schemeClr val="tx1">
                <a:lumMod val="20000"/>
                <a:lumOff val="8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05057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mplate 15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8322384" y="5774480"/>
            <a:ext cx="821616" cy="1083520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AD3843EE-B679-41AF-95C0-45AA3E0BE56F}"/>
              </a:ext>
            </a:extLst>
          </p:cNvPr>
          <p:cNvSpPr/>
          <p:nvPr userDrawn="1"/>
        </p:nvSpPr>
        <p:spPr>
          <a:xfrm>
            <a:off x="467915" y="4232808"/>
            <a:ext cx="2619756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12478CC-D3C2-48C6-9288-212851CB34FF}"/>
              </a:ext>
            </a:extLst>
          </p:cNvPr>
          <p:cNvSpPr/>
          <p:nvPr userDrawn="1"/>
        </p:nvSpPr>
        <p:spPr>
          <a:xfrm>
            <a:off x="6052754" y="4232808"/>
            <a:ext cx="2619756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7BF4548-1BA4-488A-9B1A-74A7B2B6BE2F}"/>
              </a:ext>
            </a:extLst>
          </p:cNvPr>
          <p:cNvSpPr/>
          <p:nvPr userDrawn="1"/>
        </p:nvSpPr>
        <p:spPr>
          <a:xfrm>
            <a:off x="467915" y="1628799"/>
            <a:ext cx="2619756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A44F820-EEAD-4176-8C6B-AEE68BECC728}"/>
              </a:ext>
            </a:extLst>
          </p:cNvPr>
          <p:cNvSpPr/>
          <p:nvPr userDrawn="1"/>
        </p:nvSpPr>
        <p:spPr>
          <a:xfrm>
            <a:off x="6052754" y="1628799"/>
            <a:ext cx="2619756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3402147-A570-4E9F-A07D-58F2D4BE66A3}"/>
              </a:ext>
            </a:extLst>
          </p:cNvPr>
          <p:cNvSpPr/>
          <p:nvPr userDrawn="1"/>
        </p:nvSpPr>
        <p:spPr>
          <a:xfrm>
            <a:off x="3260335" y="1628799"/>
            <a:ext cx="2619756" cy="4981449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19" name="Content Placeholder 4">
            <a:extLst>
              <a:ext uri="{FF2B5EF4-FFF2-40B4-BE49-F238E27FC236}">
                <a16:creationId xmlns:a16="http://schemas.microsoft.com/office/drawing/2014/main" id="{2E6F114B-5C63-4BEE-9B51-54276257946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7915" y="1628799"/>
            <a:ext cx="2619756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D5860336-D0C2-4A14-919D-9AA74609B234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052754" y="1628799"/>
            <a:ext cx="2619756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Content Placeholder 4">
            <a:extLst>
              <a:ext uri="{FF2B5EF4-FFF2-40B4-BE49-F238E27FC236}">
                <a16:creationId xmlns:a16="http://schemas.microsoft.com/office/drawing/2014/main" id="{DA803C37-22EE-4BC4-8B8F-719E52F42A92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67915" y="4232808"/>
            <a:ext cx="2619756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Content Placeholder 4">
            <a:extLst>
              <a:ext uri="{FF2B5EF4-FFF2-40B4-BE49-F238E27FC236}">
                <a16:creationId xmlns:a16="http://schemas.microsoft.com/office/drawing/2014/main" id="{864D3BB4-B236-47D2-9E88-1E5658E8F71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6052754" y="4232808"/>
            <a:ext cx="2619756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Content Placeholder 4">
            <a:extLst>
              <a:ext uri="{FF2B5EF4-FFF2-40B4-BE49-F238E27FC236}">
                <a16:creationId xmlns:a16="http://schemas.microsoft.com/office/drawing/2014/main" id="{86B3A108-095D-4915-91BF-8888DB4E659B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3260335" y="1628798"/>
            <a:ext cx="2619756" cy="498348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Sous-titre 2">
            <a:extLst>
              <a:ext uri="{FF2B5EF4-FFF2-40B4-BE49-F238E27FC236}">
                <a16:creationId xmlns:a16="http://schemas.microsoft.com/office/drawing/2014/main" id="{9C3C77BC-2C24-4E4A-85F3-769A98D2C1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7914" y="862554"/>
            <a:ext cx="7056413" cy="461665"/>
          </a:xfrm>
        </p:spPr>
        <p:txBody>
          <a:bodyPr wrap="square" anchor="ctr">
            <a:spAutoFit/>
          </a:bodyPr>
          <a:lstStyle>
            <a:lvl1pPr marL="0" indent="0" algn="l">
              <a:buNone/>
              <a:defRPr sz="2400" cap="none" baseline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342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8" name="Espace réservé du titre 1">
            <a:extLst>
              <a:ext uri="{FF2B5EF4-FFF2-40B4-BE49-F238E27FC236}">
                <a16:creationId xmlns:a16="http://schemas.microsoft.com/office/drawing/2014/main" id="{41EBA0C7-0967-46BD-B5F5-9C3495314C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14" y="304508"/>
            <a:ext cx="7056413" cy="585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3200" cap="all" baseline="0">
                <a:solidFill>
                  <a:srgbClr val="2F3A4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746ABB4-8DDA-41CC-A0B6-17839B985B8A}"/>
              </a:ext>
            </a:extLst>
          </p:cNvPr>
          <p:cNvGrpSpPr/>
          <p:nvPr userDrawn="1"/>
        </p:nvGrpSpPr>
        <p:grpSpPr>
          <a:xfrm>
            <a:off x="7584449" y="237075"/>
            <a:ext cx="1435522" cy="720080"/>
            <a:chOff x="7584449" y="237075"/>
            <a:chExt cx="1435522" cy="720080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E77583E6-75EB-47BA-A2D1-55334B29AFD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668344" y="421437"/>
              <a:ext cx="1267733" cy="351357"/>
            </a:xfrm>
            <a:prstGeom prst="rect">
              <a:avLst/>
            </a:prstGeom>
          </p:spPr>
        </p:pic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768A1A27-933F-4259-BB8B-EDAC0AADCF8B}"/>
                </a:ext>
              </a:extLst>
            </p:cNvPr>
            <p:cNvSpPr/>
            <p:nvPr userDrawn="1"/>
          </p:nvSpPr>
          <p:spPr>
            <a:xfrm>
              <a:off x="7584449" y="237075"/>
              <a:ext cx="1435522" cy="720080"/>
            </a:xfrm>
            <a:prstGeom prst="rect">
              <a:avLst/>
            </a:prstGeom>
            <a:solidFill>
              <a:schemeClr val="tx1">
                <a:lumMod val="20000"/>
                <a:lumOff val="8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3204510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mplate 16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E22BC7F7-8437-44B2-AAD1-E9F60E2EDF08}"/>
              </a:ext>
            </a:extLst>
          </p:cNvPr>
          <p:cNvSpPr/>
          <p:nvPr userDrawn="1"/>
        </p:nvSpPr>
        <p:spPr>
          <a:xfrm>
            <a:off x="467915" y="1628799"/>
            <a:ext cx="5412176" cy="4981449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8322384" y="5774480"/>
            <a:ext cx="821616" cy="108352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8DFA6E8B-829F-49F0-BDD1-033A6E25B6F7}"/>
              </a:ext>
            </a:extLst>
          </p:cNvPr>
          <p:cNvSpPr/>
          <p:nvPr userDrawn="1"/>
        </p:nvSpPr>
        <p:spPr>
          <a:xfrm>
            <a:off x="6052754" y="4232808"/>
            <a:ext cx="2619756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6193D20-0CEF-4423-B678-6C6DE8EBC21C}"/>
              </a:ext>
            </a:extLst>
          </p:cNvPr>
          <p:cNvSpPr/>
          <p:nvPr userDrawn="1"/>
        </p:nvSpPr>
        <p:spPr>
          <a:xfrm>
            <a:off x="6052754" y="1628799"/>
            <a:ext cx="2619756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18" name="Content Placeholder 4">
            <a:extLst>
              <a:ext uri="{FF2B5EF4-FFF2-40B4-BE49-F238E27FC236}">
                <a16:creationId xmlns:a16="http://schemas.microsoft.com/office/drawing/2014/main" id="{C679916C-1899-4337-8068-85B956D4D21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052754" y="1628799"/>
            <a:ext cx="2619756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Content Placeholder 4">
            <a:extLst>
              <a:ext uri="{FF2B5EF4-FFF2-40B4-BE49-F238E27FC236}">
                <a16:creationId xmlns:a16="http://schemas.microsoft.com/office/drawing/2014/main" id="{E65558E4-2355-4B29-AF03-988800C1DA53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6052754" y="4232808"/>
            <a:ext cx="2619756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Content Placeholder 4">
            <a:extLst>
              <a:ext uri="{FF2B5EF4-FFF2-40B4-BE49-F238E27FC236}">
                <a16:creationId xmlns:a16="http://schemas.microsoft.com/office/drawing/2014/main" id="{4D6F77D6-7AF6-4A56-8E79-A5A25FD19D75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467915" y="1628798"/>
            <a:ext cx="5410962" cy="498348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ous-titre 2">
            <a:extLst>
              <a:ext uri="{FF2B5EF4-FFF2-40B4-BE49-F238E27FC236}">
                <a16:creationId xmlns:a16="http://schemas.microsoft.com/office/drawing/2014/main" id="{B00BD829-9354-4761-A43A-E399FB11B3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7914" y="862554"/>
            <a:ext cx="7056413" cy="461665"/>
          </a:xfrm>
        </p:spPr>
        <p:txBody>
          <a:bodyPr wrap="square" anchor="ctr">
            <a:spAutoFit/>
          </a:bodyPr>
          <a:lstStyle>
            <a:lvl1pPr marL="0" indent="0" algn="l">
              <a:buNone/>
              <a:defRPr sz="2400" cap="none" baseline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342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Espace réservé du titre 1">
            <a:extLst>
              <a:ext uri="{FF2B5EF4-FFF2-40B4-BE49-F238E27FC236}">
                <a16:creationId xmlns:a16="http://schemas.microsoft.com/office/drawing/2014/main" id="{D66F982C-4FD7-42F2-8D58-6169A23C80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14" y="304508"/>
            <a:ext cx="7056413" cy="585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3200" cap="all" baseline="0">
                <a:solidFill>
                  <a:srgbClr val="2F3A4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4C4C363-C1E8-440C-9D7A-B7051E318171}"/>
              </a:ext>
            </a:extLst>
          </p:cNvPr>
          <p:cNvGrpSpPr/>
          <p:nvPr userDrawn="1"/>
        </p:nvGrpSpPr>
        <p:grpSpPr>
          <a:xfrm>
            <a:off x="7584449" y="237075"/>
            <a:ext cx="1435522" cy="720080"/>
            <a:chOff x="7584449" y="237075"/>
            <a:chExt cx="1435522" cy="720080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AB802B73-7305-436F-8FE4-39A6260D52C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668344" y="421437"/>
              <a:ext cx="1267733" cy="351357"/>
            </a:xfrm>
            <a:prstGeom prst="rect">
              <a:avLst/>
            </a:prstGeom>
          </p:spPr>
        </p:pic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288BFB73-35CB-494D-810A-8B2396B67C06}"/>
                </a:ext>
              </a:extLst>
            </p:cNvPr>
            <p:cNvSpPr/>
            <p:nvPr userDrawn="1"/>
          </p:nvSpPr>
          <p:spPr>
            <a:xfrm>
              <a:off x="7584449" y="237075"/>
              <a:ext cx="1435522" cy="720080"/>
            </a:xfrm>
            <a:prstGeom prst="rect">
              <a:avLst/>
            </a:prstGeom>
            <a:solidFill>
              <a:schemeClr val="tx1">
                <a:lumMod val="20000"/>
                <a:lumOff val="8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3458857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mplate 17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8322384" y="5774480"/>
            <a:ext cx="821616" cy="108352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AB973E34-A63C-4747-8D5D-054897CAF7C1}"/>
              </a:ext>
            </a:extLst>
          </p:cNvPr>
          <p:cNvSpPr/>
          <p:nvPr userDrawn="1"/>
        </p:nvSpPr>
        <p:spPr>
          <a:xfrm>
            <a:off x="467915" y="4232808"/>
            <a:ext cx="2619756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5B106A9-4225-47E4-9E8E-C310DE6B6B08}"/>
              </a:ext>
            </a:extLst>
          </p:cNvPr>
          <p:cNvSpPr/>
          <p:nvPr userDrawn="1"/>
        </p:nvSpPr>
        <p:spPr>
          <a:xfrm>
            <a:off x="3260335" y="1628799"/>
            <a:ext cx="5412176" cy="4981449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56B6028-81FF-4AFE-8C09-67009E4F0B79}"/>
              </a:ext>
            </a:extLst>
          </p:cNvPr>
          <p:cNvSpPr/>
          <p:nvPr userDrawn="1"/>
        </p:nvSpPr>
        <p:spPr>
          <a:xfrm>
            <a:off x="467915" y="1628799"/>
            <a:ext cx="2619756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16" name="Content Placeholder 4">
            <a:extLst>
              <a:ext uri="{FF2B5EF4-FFF2-40B4-BE49-F238E27FC236}">
                <a16:creationId xmlns:a16="http://schemas.microsoft.com/office/drawing/2014/main" id="{2EC9403A-4C2F-41D3-8DF9-0A90FD01154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7915" y="1628799"/>
            <a:ext cx="2619756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2DFCA30D-9D36-4F5A-9A22-98B66C138AB4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67915" y="4232808"/>
            <a:ext cx="2619756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Content Placeholder 4">
            <a:extLst>
              <a:ext uri="{FF2B5EF4-FFF2-40B4-BE49-F238E27FC236}">
                <a16:creationId xmlns:a16="http://schemas.microsoft.com/office/drawing/2014/main" id="{D9B54352-B7DB-4073-8C9B-31875895D62F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3260335" y="1628798"/>
            <a:ext cx="5410962" cy="498348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ous-titre 2">
            <a:extLst>
              <a:ext uri="{FF2B5EF4-FFF2-40B4-BE49-F238E27FC236}">
                <a16:creationId xmlns:a16="http://schemas.microsoft.com/office/drawing/2014/main" id="{AF9E5470-3448-4C90-934D-701A6E3D12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7914" y="862554"/>
            <a:ext cx="7056413" cy="461665"/>
          </a:xfrm>
        </p:spPr>
        <p:txBody>
          <a:bodyPr wrap="square" anchor="ctr">
            <a:spAutoFit/>
          </a:bodyPr>
          <a:lstStyle>
            <a:lvl1pPr marL="0" indent="0" algn="l">
              <a:buNone/>
              <a:defRPr sz="2400" cap="none" baseline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342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Espace réservé du titre 1">
            <a:extLst>
              <a:ext uri="{FF2B5EF4-FFF2-40B4-BE49-F238E27FC236}">
                <a16:creationId xmlns:a16="http://schemas.microsoft.com/office/drawing/2014/main" id="{29EA3E5C-35C3-4CFE-8804-574943864A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14" y="304508"/>
            <a:ext cx="7056413" cy="585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3200" cap="all" baseline="0">
                <a:solidFill>
                  <a:srgbClr val="2F3A4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E708AD5-C15B-4325-A0A7-6209977D071C}"/>
              </a:ext>
            </a:extLst>
          </p:cNvPr>
          <p:cNvGrpSpPr/>
          <p:nvPr userDrawn="1"/>
        </p:nvGrpSpPr>
        <p:grpSpPr>
          <a:xfrm>
            <a:off x="7584449" y="237075"/>
            <a:ext cx="1435522" cy="720080"/>
            <a:chOff x="7584449" y="237075"/>
            <a:chExt cx="1435522" cy="720080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EE2C721F-D227-466E-90D7-D33A489D641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668344" y="421437"/>
              <a:ext cx="1267733" cy="351357"/>
            </a:xfrm>
            <a:prstGeom prst="rect">
              <a:avLst/>
            </a:prstGeom>
          </p:spPr>
        </p:pic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68E7074-7039-4629-9081-84CE39E8F8BF}"/>
                </a:ext>
              </a:extLst>
            </p:cNvPr>
            <p:cNvSpPr/>
            <p:nvPr userDrawn="1"/>
          </p:nvSpPr>
          <p:spPr>
            <a:xfrm>
              <a:off x="7584449" y="237075"/>
              <a:ext cx="1435522" cy="720080"/>
            </a:xfrm>
            <a:prstGeom prst="rect">
              <a:avLst/>
            </a:prstGeom>
            <a:solidFill>
              <a:schemeClr val="tx1">
                <a:lumMod val="20000"/>
                <a:lumOff val="8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8762291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mplate 18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8322384" y="5774480"/>
            <a:ext cx="821616" cy="108352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AB973E34-A63C-4747-8D5D-054897CAF7C1}"/>
              </a:ext>
            </a:extLst>
          </p:cNvPr>
          <p:cNvSpPr/>
          <p:nvPr userDrawn="1"/>
        </p:nvSpPr>
        <p:spPr>
          <a:xfrm>
            <a:off x="467915" y="4232808"/>
            <a:ext cx="2619756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5B106A9-4225-47E4-9E8E-C310DE6B6B08}"/>
              </a:ext>
            </a:extLst>
          </p:cNvPr>
          <p:cNvSpPr/>
          <p:nvPr userDrawn="1"/>
        </p:nvSpPr>
        <p:spPr>
          <a:xfrm>
            <a:off x="3260335" y="1628799"/>
            <a:ext cx="5412176" cy="4981449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2DFCA30D-9D36-4F5A-9A22-98B66C138AB4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67915" y="4232808"/>
            <a:ext cx="2619756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Content Placeholder 4">
            <a:extLst>
              <a:ext uri="{FF2B5EF4-FFF2-40B4-BE49-F238E27FC236}">
                <a16:creationId xmlns:a16="http://schemas.microsoft.com/office/drawing/2014/main" id="{D9B54352-B7DB-4073-8C9B-31875895D62F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3260335" y="1628798"/>
            <a:ext cx="5410962" cy="498348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79ECA9D-E0F3-4022-AE88-CF7C48E02E65}"/>
              </a:ext>
            </a:extLst>
          </p:cNvPr>
          <p:cNvSpPr/>
          <p:nvPr userDrawn="1"/>
        </p:nvSpPr>
        <p:spPr>
          <a:xfrm>
            <a:off x="467916" y="1628798"/>
            <a:ext cx="2619476" cy="67149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DD922CD2-282C-49C1-9BC9-5C14025DB3C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7915" y="1628798"/>
            <a:ext cx="2619756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9028163-56BE-4269-9E9C-C6A13E56BDCF}"/>
              </a:ext>
            </a:extLst>
          </p:cNvPr>
          <p:cNvSpPr/>
          <p:nvPr userDrawn="1"/>
        </p:nvSpPr>
        <p:spPr>
          <a:xfrm>
            <a:off x="467916" y="2492896"/>
            <a:ext cx="2619476" cy="1513342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Content Placeholder 4">
            <a:extLst>
              <a:ext uri="{FF2B5EF4-FFF2-40B4-BE49-F238E27FC236}">
                <a16:creationId xmlns:a16="http://schemas.microsoft.com/office/drawing/2014/main" id="{BB4701E4-FAEE-4B90-A183-DE3A0C2E0A9E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67915" y="2492896"/>
            <a:ext cx="2619756" cy="1513342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Sous-titre 2">
            <a:extLst>
              <a:ext uri="{FF2B5EF4-FFF2-40B4-BE49-F238E27FC236}">
                <a16:creationId xmlns:a16="http://schemas.microsoft.com/office/drawing/2014/main" id="{7F28A5DB-6A55-44A2-BF8A-AEEE316E08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7914" y="862554"/>
            <a:ext cx="7056413" cy="461665"/>
          </a:xfrm>
        </p:spPr>
        <p:txBody>
          <a:bodyPr wrap="square" anchor="ctr">
            <a:spAutoFit/>
          </a:bodyPr>
          <a:lstStyle>
            <a:lvl1pPr marL="0" indent="0" algn="l">
              <a:buNone/>
              <a:defRPr sz="2400" cap="none" baseline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342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2" name="Espace réservé du titre 1">
            <a:extLst>
              <a:ext uri="{FF2B5EF4-FFF2-40B4-BE49-F238E27FC236}">
                <a16:creationId xmlns:a16="http://schemas.microsoft.com/office/drawing/2014/main" id="{2318642B-26CB-4810-A24B-A073AF6B65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14" y="304508"/>
            <a:ext cx="7056413" cy="585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3200" cap="all" baseline="0">
                <a:solidFill>
                  <a:srgbClr val="2F3A4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537F0181-9C62-486F-B3B2-9AEF6FCE21E3}"/>
              </a:ext>
            </a:extLst>
          </p:cNvPr>
          <p:cNvGrpSpPr/>
          <p:nvPr userDrawn="1"/>
        </p:nvGrpSpPr>
        <p:grpSpPr>
          <a:xfrm>
            <a:off x="7584449" y="237075"/>
            <a:ext cx="1435522" cy="720080"/>
            <a:chOff x="7584449" y="237075"/>
            <a:chExt cx="1435522" cy="720080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7A4B803B-C5E0-48BF-88C5-5CC44D22A41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668344" y="421437"/>
              <a:ext cx="1267733" cy="351357"/>
            </a:xfrm>
            <a:prstGeom prst="rect">
              <a:avLst/>
            </a:prstGeom>
          </p:spPr>
        </p:pic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54AF4F2-D6E9-45CF-B95A-B67CE605785D}"/>
                </a:ext>
              </a:extLst>
            </p:cNvPr>
            <p:cNvSpPr/>
            <p:nvPr userDrawn="1"/>
          </p:nvSpPr>
          <p:spPr>
            <a:xfrm>
              <a:off x="7584449" y="237075"/>
              <a:ext cx="1435522" cy="720080"/>
            </a:xfrm>
            <a:prstGeom prst="rect">
              <a:avLst/>
            </a:prstGeom>
            <a:solidFill>
              <a:schemeClr val="tx1">
                <a:lumMod val="20000"/>
                <a:lumOff val="8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046885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mplate 19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8322384" y="5774480"/>
            <a:ext cx="821616" cy="108352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AB973E34-A63C-4747-8D5D-054897CAF7C1}"/>
              </a:ext>
            </a:extLst>
          </p:cNvPr>
          <p:cNvSpPr/>
          <p:nvPr userDrawn="1"/>
        </p:nvSpPr>
        <p:spPr>
          <a:xfrm>
            <a:off x="467915" y="4232808"/>
            <a:ext cx="2619756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5B106A9-4225-47E4-9E8E-C310DE6B6B08}"/>
              </a:ext>
            </a:extLst>
          </p:cNvPr>
          <p:cNvSpPr/>
          <p:nvPr userDrawn="1"/>
        </p:nvSpPr>
        <p:spPr>
          <a:xfrm>
            <a:off x="3260335" y="1628800"/>
            <a:ext cx="5412176" cy="3382999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56B6028-81FF-4AFE-8C09-67009E4F0B79}"/>
              </a:ext>
            </a:extLst>
          </p:cNvPr>
          <p:cNvSpPr/>
          <p:nvPr userDrawn="1"/>
        </p:nvSpPr>
        <p:spPr>
          <a:xfrm>
            <a:off x="467915" y="1628799"/>
            <a:ext cx="2619756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16" name="Content Placeholder 4">
            <a:extLst>
              <a:ext uri="{FF2B5EF4-FFF2-40B4-BE49-F238E27FC236}">
                <a16:creationId xmlns:a16="http://schemas.microsoft.com/office/drawing/2014/main" id="{2EC9403A-4C2F-41D3-8DF9-0A90FD01154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7915" y="1628799"/>
            <a:ext cx="2619756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2DFCA30D-9D36-4F5A-9A22-98B66C138AB4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67915" y="4232808"/>
            <a:ext cx="2619756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AE06B5F-A340-4AE3-B0FC-15480008E99A}"/>
              </a:ext>
            </a:extLst>
          </p:cNvPr>
          <p:cNvSpPr/>
          <p:nvPr userDrawn="1"/>
        </p:nvSpPr>
        <p:spPr>
          <a:xfrm>
            <a:off x="3262122" y="5239362"/>
            <a:ext cx="2619756" cy="1370887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814B2729-534D-4F8C-A107-61ACD0B50E06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3262122" y="5239362"/>
            <a:ext cx="2619756" cy="1370887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A22BE6A-C530-4CC2-B554-2D83B36DDB3E}"/>
              </a:ext>
            </a:extLst>
          </p:cNvPr>
          <p:cNvSpPr/>
          <p:nvPr userDrawn="1"/>
        </p:nvSpPr>
        <p:spPr>
          <a:xfrm>
            <a:off x="6053935" y="5239362"/>
            <a:ext cx="2622151" cy="1370887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31" name="Content Placeholder 4">
            <a:extLst>
              <a:ext uri="{FF2B5EF4-FFF2-40B4-BE49-F238E27FC236}">
                <a16:creationId xmlns:a16="http://schemas.microsoft.com/office/drawing/2014/main" id="{9DD832D7-BC76-4AB2-97F0-A19A86D6C7FC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6053935" y="5239362"/>
            <a:ext cx="2622151" cy="1370887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Content Placeholder 4">
            <a:extLst>
              <a:ext uri="{FF2B5EF4-FFF2-40B4-BE49-F238E27FC236}">
                <a16:creationId xmlns:a16="http://schemas.microsoft.com/office/drawing/2014/main" id="{45639152-5C81-409E-833C-E37CF68261A8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3260335" y="1628798"/>
            <a:ext cx="5410962" cy="338328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Sous-titre 2">
            <a:extLst>
              <a:ext uri="{FF2B5EF4-FFF2-40B4-BE49-F238E27FC236}">
                <a16:creationId xmlns:a16="http://schemas.microsoft.com/office/drawing/2014/main" id="{F503C302-A91F-492B-8BA2-172F19B482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7914" y="862554"/>
            <a:ext cx="7056413" cy="461665"/>
          </a:xfrm>
        </p:spPr>
        <p:txBody>
          <a:bodyPr wrap="square" anchor="ctr">
            <a:spAutoFit/>
          </a:bodyPr>
          <a:lstStyle>
            <a:lvl1pPr marL="0" indent="0" algn="l">
              <a:buNone/>
              <a:defRPr sz="2400" cap="none" baseline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342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8" name="Espace réservé du titre 1">
            <a:extLst>
              <a:ext uri="{FF2B5EF4-FFF2-40B4-BE49-F238E27FC236}">
                <a16:creationId xmlns:a16="http://schemas.microsoft.com/office/drawing/2014/main" id="{A6C9D7D5-7D6A-4829-BD33-84AD065B4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14" y="304508"/>
            <a:ext cx="7056413" cy="585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3200" cap="all" baseline="0">
                <a:solidFill>
                  <a:srgbClr val="2F3A4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2882F10-307A-4770-A6A0-724BAF93A85C}"/>
              </a:ext>
            </a:extLst>
          </p:cNvPr>
          <p:cNvGrpSpPr/>
          <p:nvPr userDrawn="1"/>
        </p:nvGrpSpPr>
        <p:grpSpPr>
          <a:xfrm>
            <a:off x="7584449" y="237075"/>
            <a:ext cx="1435522" cy="720080"/>
            <a:chOff x="7584449" y="237075"/>
            <a:chExt cx="1435522" cy="720080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1E16A56B-3AC6-42D6-A5A8-7945168617D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668344" y="421437"/>
              <a:ext cx="1267733" cy="351357"/>
            </a:xfrm>
            <a:prstGeom prst="rect">
              <a:avLst/>
            </a:prstGeom>
          </p:spPr>
        </p:pic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9336FB2-7373-4FEE-8E5E-DEE1F52FC11F}"/>
                </a:ext>
              </a:extLst>
            </p:cNvPr>
            <p:cNvSpPr/>
            <p:nvPr userDrawn="1"/>
          </p:nvSpPr>
          <p:spPr>
            <a:xfrm>
              <a:off x="7584449" y="237075"/>
              <a:ext cx="1435522" cy="720080"/>
            </a:xfrm>
            <a:prstGeom prst="rect">
              <a:avLst/>
            </a:prstGeom>
            <a:solidFill>
              <a:schemeClr val="tx1">
                <a:lumMod val="20000"/>
                <a:lumOff val="8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6797896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mplate 20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8322384" y="5774480"/>
            <a:ext cx="821616" cy="108352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AB973E34-A63C-4747-8D5D-054897CAF7C1}"/>
              </a:ext>
            </a:extLst>
          </p:cNvPr>
          <p:cNvSpPr/>
          <p:nvPr userDrawn="1"/>
        </p:nvSpPr>
        <p:spPr>
          <a:xfrm>
            <a:off x="467915" y="4232808"/>
            <a:ext cx="2619756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5B106A9-4225-47E4-9E8E-C310DE6B6B08}"/>
              </a:ext>
            </a:extLst>
          </p:cNvPr>
          <p:cNvSpPr/>
          <p:nvPr userDrawn="1"/>
        </p:nvSpPr>
        <p:spPr>
          <a:xfrm>
            <a:off x="3260335" y="1628800"/>
            <a:ext cx="5412176" cy="3382999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56B6028-81FF-4AFE-8C09-67009E4F0B79}"/>
              </a:ext>
            </a:extLst>
          </p:cNvPr>
          <p:cNvSpPr/>
          <p:nvPr userDrawn="1"/>
        </p:nvSpPr>
        <p:spPr>
          <a:xfrm>
            <a:off x="467915" y="1628799"/>
            <a:ext cx="2619756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16" name="Content Placeholder 4">
            <a:extLst>
              <a:ext uri="{FF2B5EF4-FFF2-40B4-BE49-F238E27FC236}">
                <a16:creationId xmlns:a16="http://schemas.microsoft.com/office/drawing/2014/main" id="{2EC9403A-4C2F-41D3-8DF9-0A90FD01154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7915" y="1628799"/>
            <a:ext cx="2619756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2DFCA30D-9D36-4F5A-9A22-98B66C138AB4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67915" y="4232808"/>
            <a:ext cx="2619756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Content Placeholder 4">
            <a:extLst>
              <a:ext uri="{FF2B5EF4-FFF2-40B4-BE49-F238E27FC236}">
                <a16:creationId xmlns:a16="http://schemas.microsoft.com/office/drawing/2014/main" id="{D9B54352-B7DB-4073-8C9B-31875895D62F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3260335" y="1628798"/>
            <a:ext cx="5410962" cy="3384378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AE06B5F-A340-4AE3-B0FC-15480008E99A}"/>
              </a:ext>
            </a:extLst>
          </p:cNvPr>
          <p:cNvSpPr/>
          <p:nvPr userDrawn="1"/>
        </p:nvSpPr>
        <p:spPr>
          <a:xfrm>
            <a:off x="3262122" y="5239362"/>
            <a:ext cx="1689162" cy="1370887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814B2729-534D-4F8C-A107-61ACD0B50E06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3262122" y="5239362"/>
            <a:ext cx="1689162" cy="1370887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1E32BB1-2EA7-4DFA-B789-9539111727AF}"/>
              </a:ext>
            </a:extLst>
          </p:cNvPr>
          <p:cNvSpPr/>
          <p:nvPr userDrawn="1"/>
        </p:nvSpPr>
        <p:spPr>
          <a:xfrm>
            <a:off x="5122735" y="5239362"/>
            <a:ext cx="1690950" cy="1370887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7" name="Content Placeholder 4">
            <a:extLst>
              <a:ext uri="{FF2B5EF4-FFF2-40B4-BE49-F238E27FC236}">
                <a16:creationId xmlns:a16="http://schemas.microsoft.com/office/drawing/2014/main" id="{D2F1745C-5430-4AA1-AA21-8D58ED873285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5122735" y="5239362"/>
            <a:ext cx="1690950" cy="1370887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A22BE6A-C530-4CC2-B554-2D83B36DDB3E}"/>
              </a:ext>
            </a:extLst>
          </p:cNvPr>
          <p:cNvSpPr/>
          <p:nvPr userDrawn="1"/>
        </p:nvSpPr>
        <p:spPr>
          <a:xfrm>
            <a:off x="6985135" y="5239362"/>
            <a:ext cx="1690950" cy="1370887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31" name="Content Placeholder 4">
            <a:extLst>
              <a:ext uri="{FF2B5EF4-FFF2-40B4-BE49-F238E27FC236}">
                <a16:creationId xmlns:a16="http://schemas.microsoft.com/office/drawing/2014/main" id="{9DD832D7-BC76-4AB2-97F0-A19A86D6C7FC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6985135" y="5239362"/>
            <a:ext cx="1690950" cy="1370887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Sous-titre 2">
            <a:extLst>
              <a:ext uri="{FF2B5EF4-FFF2-40B4-BE49-F238E27FC236}">
                <a16:creationId xmlns:a16="http://schemas.microsoft.com/office/drawing/2014/main" id="{635B037C-8DA5-487A-85DB-2C76012384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7914" y="862554"/>
            <a:ext cx="7056413" cy="461665"/>
          </a:xfrm>
        </p:spPr>
        <p:txBody>
          <a:bodyPr wrap="square" anchor="ctr">
            <a:spAutoFit/>
          </a:bodyPr>
          <a:lstStyle>
            <a:lvl1pPr marL="0" indent="0" algn="l">
              <a:buNone/>
              <a:defRPr sz="2400" cap="none" baseline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342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4" name="Espace réservé du titre 1">
            <a:extLst>
              <a:ext uri="{FF2B5EF4-FFF2-40B4-BE49-F238E27FC236}">
                <a16:creationId xmlns:a16="http://schemas.microsoft.com/office/drawing/2014/main" id="{02AF018C-B12E-4BC6-BB65-9772A5F7F1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14" y="304508"/>
            <a:ext cx="7056413" cy="585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3200" cap="all" baseline="0">
                <a:solidFill>
                  <a:srgbClr val="2F3A4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787C51E-31FD-4588-A53B-CA47EA80AFBF}"/>
              </a:ext>
            </a:extLst>
          </p:cNvPr>
          <p:cNvGrpSpPr/>
          <p:nvPr userDrawn="1"/>
        </p:nvGrpSpPr>
        <p:grpSpPr>
          <a:xfrm>
            <a:off x="7584449" y="237075"/>
            <a:ext cx="1435522" cy="720080"/>
            <a:chOff x="7584449" y="237075"/>
            <a:chExt cx="1435522" cy="720080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1793BB5B-26E9-46BE-97C6-8843FF4361B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668344" y="421437"/>
              <a:ext cx="1267733" cy="351357"/>
            </a:xfrm>
            <a:prstGeom prst="rect">
              <a:avLst/>
            </a:prstGeom>
          </p:spPr>
        </p:pic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02E81E5E-50F1-4FF9-8D3C-3872DB583BA5}"/>
                </a:ext>
              </a:extLst>
            </p:cNvPr>
            <p:cNvSpPr/>
            <p:nvPr userDrawn="1"/>
          </p:nvSpPr>
          <p:spPr>
            <a:xfrm>
              <a:off x="7584449" y="237075"/>
              <a:ext cx="1435522" cy="720080"/>
            </a:xfrm>
            <a:prstGeom prst="rect">
              <a:avLst/>
            </a:prstGeom>
            <a:solidFill>
              <a:schemeClr val="tx1">
                <a:lumMod val="20000"/>
                <a:lumOff val="8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49662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Right (dark)"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ous-titre 2"/>
          <p:cNvSpPr>
            <a:spLocks noGrp="1"/>
          </p:cNvSpPr>
          <p:nvPr>
            <p:ph type="subTitle" idx="1"/>
          </p:nvPr>
        </p:nvSpPr>
        <p:spPr>
          <a:xfrm>
            <a:off x="1630387" y="908720"/>
            <a:ext cx="7056413" cy="369332"/>
          </a:xfrm>
        </p:spPr>
        <p:txBody>
          <a:bodyPr wrap="square" anchor="ctr">
            <a:spAutoFit/>
          </a:bodyPr>
          <a:lstStyle>
            <a:lvl1pPr marL="0" indent="0" algn="r">
              <a:buNone/>
              <a:defRPr sz="1800" cap="none" baseline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342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1" name="Espace réservé du titre 1"/>
          <p:cNvSpPr>
            <a:spLocks noGrp="1"/>
          </p:cNvSpPr>
          <p:nvPr>
            <p:ph type="title"/>
          </p:nvPr>
        </p:nvSpPr>
        <p:spPr>
          <a:xfrm>
            <a:off x="1630387" y="304508"/>
            <a:ext cx="7056413" cy="585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sz="2800" cap="sm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8048512" y="5774480"/>
            <a:ext cx="1095488" cy="1083520"/>
          </a:xfrm>
          <a:prstGeom prst="rect">
            <a:avLst/>
          </a:prstGeom>
        </p:spPr>
      </p:pic>
      <p:grpSp>
        <p:nvGrpSpPr>
          <p:cNvPr id="23" name="Group 22"/>
          <p:cNvGrpSpPr/>
          <p:nvPr userDrawn="1"/>
        </p:nvGrpSpPr>
        <p:grpSpPr>
          <a:xfrm>
            <a:off x="328166" y="6237312"/>
            <a:ext cx="439241" cy="439240"/>
            <a:chOff x="186858" y="6096003"/>
            <a:chExt cx="580550" cy="580549"/>
          </a:xfrm>
          <a:solidFill>
            <a:schemeClr val="bg1">
              <a:lumMod val="75000"/>
              <a:alpha val="25000"/>
            </a:schemeClr>
          </a:solidFill>
        </p:grpSpPr>
        <p:sp>
          <p:nvSpPr>
            <p:cNvPr id="24" name="Rectangle 23"/>
            <p:cNvSpPr/>
            <p:nvPr userDrawn="1"/>
          </p:nvSpPr>
          <p:spPr>
            <a:xfrm>
              <a:off x="186859" y="6096003"/>
              <a:ext cx="580549" cy="5805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latin typeface="GeosansLight" panose="02000603020000020003"/>
              </a:endParaRPr>
            </a:p>
          </p:txBody>
        </p:sp>
        <p:sp>
          <p:nvSpPr>
            <p:cNvPr id="25" name="Rectangle 24"/>
            <p:cNvSpPr/>
            <p:nvPr userDrawn="1"/>
          </p:nvSpPr>
          <p:spPr>
            <a:xfrm>
              <a:off x="186858" y="6612049"/>
              <a:ext cx="580549" cy="645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2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8166" y="6237312"/>
            <a:ext cx="439241" cy="390437"/>
          </a:xfrm>
          <a:prstGeom prst="rect">
            <a:avLst/>
          </a:prstGeom>
        </p:spPr>
        <p:txBody>
          <a:bodyPr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F68327C5-B821-4FE9-A59A-A60D9EB59A9A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179512" y="237075"/>
            <a:ext cx="1435522" cy="720080"/>
            <a:chOff x="179512" y="237075"/>
            <a:chExt cx="1435522" cy="720080"/>
          </a:xfrm>
        </p:grpSpPr>
        <p:pic>
          <p:nvPicPr>
            <p:cNvPr id="14" name="Picture 13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63407" y="421437"/>
              <a:ext cx="1258268" cy="347472"/>
            </a:xfrm>
            <a:prstGeom prst="rect">
              <a:avLst/>
            </a:prstGeom>
          </p:spPr>
        </p:pic>
        <p:sp>
          <p:nvSpPr>
            <p:cNvPr id="2" name="Rectangle 1"/>
            <p:cNvSpPr/>
            <p:nvPr userDrawn="1"/>
          </p:nvSpPr>
          <p:spPr>
            <a:xfrm>
              <a:off x="179512" y="237075"/>
              <a:ext cx="1435522" cy="720080"/>
            </a:xfrm>
            <a:prstGeom prst="rect">
              <a:avLst/>
            </a:prstGeom>
            <a:solidFill>
              <a:srgbClr val="222A35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7759045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7287">
          <p15:clr>
            <a:srgbClr val="FBAE40"/>
          </p15:clr>
        </p15:guide>
        <p15:guide id="3" pos="393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mplate 21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8322384" y="5774480"/>
            <a:ext cx="821616" cy="108352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AB973E34-A63C-4747-8D5D-054897CAF7C1}"/>
              </a:ext>
            </a:extLst>
          </p:cNvPr>
          <p:cNvSpPr/>
          <p:nvPr userDrawn="1"/>
        </p:nvSpPr>
        <p:spPr>
          <a:xfrm>
            <a:off x="467915" y="4232808"/>
            <a:ext cx="2619756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5B106A9-4225-47E4-9E8E-C310DE6B6B08}"/>
              </a:ext>
            </a:extLst>
          </p:cNvPr>
          <p:cNvSpPr/>
          <p:nvPr userDrawn="1"/>
        </p:nvSpPr>
        <p:spPr>
          <a:xfrm>
            <a:off x="3260335" y="1628800"/>
            <a:ext cx="5412176" cy="3382999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56B6028-81FF-4AFE-8C09-67009E4F0B79}"/>
              </a:ext>
            </a:extLst>
          </p:cNvPr>
          <p:cNvSpPr/>
          <p:nvPr userDrawn="1"/>
        </p:nvSpPr>
        <p:spPr>
          <a:xfrm>
            <a:off x="467915" y="1628799"/>
            <a:ext cx="2619756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16" name="Content Placeholder 4">
            <a:extLst>
              <a:ext uri="{FF2B5EF4-FFF2-40B4-BE49-F238E27FC236}">
                <a16:creationId xmlns:a16="http://schemas.microsoft.com/office/drawing/2014/main" id="{2EC9403A-4C2F-41D3-8DF9-0A90FD01154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7915" y="1628799"/>
            <a:ext cx="2619756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2DFCA30D-9D36-4F5A-9A22-98B66C138AB4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67915" y="4232808"/>
            <a:ext cx="2619756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Content Placeholder 4">
            <a:extLst>
              <a:ext uri="{FF2B5EF4-FFF2-40B4-BE49-F238E27FC236}">
                <a16:creationId xmlns:a16="http://schemas.microsoft.com/office/drawing/2014/main" id="{D9B54352-B7DB-4073-8C9B-31875895D62F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3260335" y="1628798"/>
            <a:ext cx="5410962" cy="3384378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AE06B5F-A340-4AE3-B0FC-15480008E99A}"/>
              </a:ext>
            </a:extLst>
          </p:cNvPr>
          <p:cNvSpPr/>
          <p:nvPr userDrawn="1"/>
        </p:nvSpPr>
        <p:spPr>
          <a:xfrm>
            <a:off x="3262122" y="5239362"/>
            <a:ext cx="1223563" cy="1370887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814B2729-534D-4F8C-A107-61ACD0B50E06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3262122" y="5239362"/>
            <a:ext cx="1223563" cy="1370887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1E32BB1-2EA7-4DFA-B789-9539111727AF}"/>
              </a:ext>
            </a:extLst>
          </p:cNvPr>
          <p:cNvSpPr/>
          <p:nvPr userDrawn="1"/>
        </p:nvSpPr>
        <p:spPr>
          <a:xfrm>
            <a:off x="4658922" y="5239362"/>
            <a:ext cx="1223563" cy="1370887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7" name="Content Placeholder 4">
            <a:extLst>
              <a:ext uri="{FF2B5EF4-FFF2-40B4-BE49-F238E27FC236}">
                <a16:creationId xmlns:a16="http://schemas.microsoft.com/office/drawing/2014/main" id="{D2F1745C-5430-4AA1-AA21-8D58ED873285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658922" y="5239362"/>
            <a:ext cx="1223563" cy="1370887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E162C9D-B2CC-442E-B9EE-E63555F92BAC}"/>
              </a:ext>
            </a:extLst>
          </p:cNvPr>
          <p:cNvSpPr/>
          <p:nvPr userDrawn="1"/>
        </p:nvSpPr>
        <p:spPr>
          <a:xfrm>
            <a:off x="6055722" y="5239362"/>
            <a:ext cx="1223563" cy="1370887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9" name="Content Placeholder 4">
            <a:extLst>
              <a:ext uri="{FF2B5EF4-FFF2-40B4-BE49-F238E27FC236}">
                <a16:creationId xmlns:a16="http://schemas.microsoft.com/office/drawing/2014/main" id="{74C33417-6F4F-4D47-8B6D-0FF00633EB4D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6055722" y="5239362"/>
            <a:ext cx="1223563" cy="1370887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A22BE6A-C530-4CC2-B554-2D83B36DDB3E}"/>
              </a:ext>
            </a:extLst>
          </p:cNvPr>
          <p:cNvSpPr/>
          <p:nvPr userDrawn="1"/>
        </p:nvSpPr>
        <p:spPr>
          <a:xfrm>
            <a:off x="7452522" y="5239362"/>
            <a:ext cx="1223563" cy="1370887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31" name="Content Placeholder 4">
            <a:extLst>
              <a:ext uri="{FF2B5EF4-FFF2-40B4-BE49-F238E27FC236}">
                <a16:creationId xmlns:a16="http://schemas.microsoft.com/office/drawing/2014/main" id="{9DD832D7-BC76-4AB2-97F0-A19A86D6C7FC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7452522" y="5239362"/>
            <a:ext cx="1223563" cy="1370887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Sous-titre 2">
            <a:extLst>
              <a:ext uri="{FF2B5EF4-FFF2-40B4-BE49-F238E27FC236}">
                <a16:creationId xmlns:a16="http://schemas.microsoft.com/office/drawing/2014/main" id="{7527C0F9-0A43-4F6A-B4AF-4B282C4FA1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7914" y="862554"/>
            <a:ext cx="7056413" cy="461665"/>
          </a:xfrm>
        </p:spPr>
        <p:txBody>
          <a:bodyPr wrap="square" anchor="ctr">
            <a:spAutoFit/>
          </a:bodyPr>
          <a:lstStyle>
            <a:lvl1pPr marL="0" indent="0" algn="l">
              <a:buNone/>
              <a:defRPr sz="2400" cap="none" baseline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342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4" name="Espace réservé du titre 1">
            <a:extLst>
              <a:ext uri="{FF2B5EF4-FFF2-40B4-BE49-F238E27FC236}">
                <a16:creationId xmlns:a16="http://schemas.microsoft.com/office/drawing/2014/main" id="{CE730C3F-4108-4696-A592-4C9DADC82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14" y="304508"/>
            <a:ext cx="7056413" cy="585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3200" cap="all" baseline="0">
                <a:solidFill>
                  <a:srgbClr val="2F3A4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4C28B0C3-8E3F-4C76-9218-674A73AF233A}"/>
              </a:ext>
            </a:extLst>
          </p:cNvPr>
          <p:cNvGrpSpPr/>
          <p:nvPr userDrawn="1"/>
        </p:nvGrpSpPr>
        <p:grpSpPr>
          <a:xfrm>
            <a:off x="7584449" y="237075"/>
            <a:ext cx="1435522" cy="720080"/>
            <a:chOff x="7584449" y="237075"/>
            <a:chExt cx="1435522" cy="720080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5B773A5D-4A42-4F09-9C1F-DD7A67EB238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668344" y="421437"/>
              <a:ext cx="1267733" cy="351357"/>
            </a:xfrm>
            <a:prstGeom prst="rect">
              <a:avLst/>
            </a:prstGeom>
          </p:spPr>
        </p:pic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7D3402CD-7540-460E-A494-DDEDB41B8BCF}"/>
                </a:ext>
              </a:extLst>
            </p:cNvPr>
            <p:cNvSpPr/>
            <p:nvPr userDrawn="1"/>
          </p:nvSpPr>
          <p:spPr>
            <a:xfrm>
              <a:off x="7584449" y="237075"/>
              <a:ext cx="1435522" cy="720080"/>
            </a:xfrm>
            <a:prstGeom prst="rect">
              <a:avLst/>
            </a:prstGeom>
            <a:solidFill>
              <a:schemeClr val="tx1">
                <a:lumMod val="20000"/>
                <a:lumOff val="8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2889938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mplate 22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8322384" y="5774480"/>
            <a:ext cx="821616" cy="108352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779F99D8-18C5-4456-AB87-6D8B2471D358}"/>
              </a:ext>
            </a:extLst>
          </p:cNvPr>
          <p:cNvSpPr/>
          <p:nvPr userDrawn="1"/>
        </p:nvSpPr>
        <p:spPr>
          <a:xfrm>
            <a:off x="467915" y="4232808"/>
            <a:ext cx="4018359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E2733D8-97D4-4FD8-ABCA-D2085F62237E}"/>
              </a:ext>
            </a:extLst>
          </p:cNvPr>
          <p:cNvSpPr/>
          <p:nvPr userDrawn="1"/>
        </p:nvSpPr>
        <p:spPr>
          <a:xfrm>
            <a:off x="4657725" y="4232808"/>
            <a:ext cx="4021933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DCCFA9C-3626-499F-AA9C-BFC4ABA2B515}"/>
              </a:ext>
            </a:extLst>
          </p:cNvPr>
          <p:cNvSpPr/>
          <p:nvPr userDrawn="1"/>
        </p:nvSpPr>
        <p:spPr>
          <a:xfrm>
            <a:off x="467915" y="1628799"/>
            <a:ext cx="4018359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DAE0A65-3ABF-4A77-A776-B9112047CEFA}"/>
              </a:ext>
            </a:extLst>
          </p:cNvPr>
          <p:cNvSpPr/>
          <p:nvPr userDrawn="1"/>
        </p:nvSpPr>
        <p:spPr>
          <a:xfrm>
            <a:off x="4657725" y="1628799"/>
            <a:ext cx="4021933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Content Placeholder 4">
            <a:extLst>
              <a:ext uri="{FF2B5EF4-FFF2-40B4-BE49-F238E27FC236}">
                <a16:creationId xmlns:a16="http://schemas.microsoft.com/office/drawing/2014/main" id="{04F4FB44-2D9E-465E-9302-089D86E35C6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657724" y="4232808"/>
            <a:ext cx="4018788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Content Placeholder 4">
            <a:extLst>
              <a:ext uri="{FF2B5EF4-FFF2-40B4-BE49-F238E27FC236}">
                <a16:creationId xmlns:a16="http://schemas.microsoft.com/office/drawing/2014/main" id="{82D82875-A059-4B48-8B7E-96B843539E5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7915" y="4232808"/>
            <a:ext cx="4018788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Content Placeholder 4">
            <a:extLst>
              <a:ext uri="{FF2B5EF4-FFF2-40B4-BE49-F238E27FC236}">
                <a16:creationId xmlns:a16="http://schemas.microsoft.com/office/drawing/2014/main" id="{93982917-C122-4344-AF37-E982F60662D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657724" y="1628799"/>
            <a:ext cx="4018788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9" name="Content Placeholder 4">
            <a:extLst>
              <a:ext uri="{FF2B5EF4-FFF2-40B4-BE49-F238E27FC236}">
                <a16:creationId xmlns:a16="http://schemas.microsoft.com/office/drawing/2014/main" id="{8349A71C-A959-4B1A-8910-00DA69E3AC86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67915" y="1628799"/>
            <a:ext cx="4018788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ous-titre 2">
            <a:extLst>
              <a:ext uri="{FF2B5EF4-FFF2-40B4-BE49-F238E27FC236}">
                <a16:creationId xmlns:a16="http://schemas.microsoft.com/office/drawing/2014/main" id="{8030C192-4BDF-448B-8C33-5611F44462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7914" y="862554"/>
            <a:ext cx="7056413" cy="461665"/>
          </a:xfrm>
        </p:spPr>
        <p:txBody>
          <a:bodyPr wrap="square" anchor="ctr">
            <a:spAutoFit/>
          </a:bodyPr>
          <a:lstStyle>
            <a:lvl1pPr marL="0" indent="0" algn="l">
              <a:buNone/>
              <a:defRPr sz="2400" cap="none" baseline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342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6" name="Espace réservé du titre 1">
            <a:extLst>
              <a:ext uri="{FF2B5EF4-FFF2-40B4-BE49-F238E27FC236}">
                <a16:creationId xmlns:a16="http://schemas.microsoft.com/office/drawing/2014/main" id="{E88B412A-0494-4839-9936-8FC9D0C358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14" y="304508"/>
            <a:ext cx="7056413" cy="585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3200" cap="all" baseline="0">
                <a:solidFill>
                  <a:srgbClr val="2F3A4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053B396-D68D-4626-8C7B-B0132E0AD813}"/>
              </a:ext>
            </a:extLst>
          </p:cNvPr>
          <p:cNvGrpSpPr/>
          <p:nvPr userDrawn="1"/>
        </p:nvGrpSpPr>
        <p:grpSpPr>
          <a:xfrm>
            <a:off x="7584449" y="237075"/>
            <a:ext cx="1435522" cy="720080"/>
            <a:chOff x="7584449" y="237075"/>
            <a:chExt cx="1435522" cy="720080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9455478C-CA31-42A3-8EB8-30E2D6B05CF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668344" y="421437"/>
              <a:ext cx="1267733" cy="351357"/>
            </a:xfrm>
            <a:prstGeom prst="rect">
              <a:avLst/>
            </a:prstGeom>
          </p:spPr>
        </p:pic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BB8DFA5-99E4-40B0-8766-3DB9DBB96BB8}"/>
                </a:ext>
              </a:extLst>
            </p:cNvPr>
            <p:cNvSpPr/>
            <p:nvPr userDrawn="1"/>
          </p:nvSpPr>
          <p:spPr>
            <a:xfrm>
              <a:off x="7584449" y="237075"/>
              <a:ext cx="1435522" cy="720080"/>
            </a:xfrm>
            <a:prstGeom prst="rect">
              <a:avLst/>
            </a:prstGeom>
            <a:solidFill>
              <a:schemeClr val="tx1">
                <a:lumMod val="20000"/>
                <a:lumOff val="8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2063540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mplate 23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>
            <a:extLst>
              <a:ext uri="{FF2B5EF4-FFF2-40B4-BE49-F238E27FC236}">
                <a16:creationId xmlns:a16="http://schemas.microsoft.com/office/drawing/2014/main" id="{C89812D6-FA56-47E1-AD7E-F1DF00A1CF9C}"/>
              </a:ext>
            </a:extLst>
          </p:cNvPr>
          <p:cNvSpPr/>
          <p:nvPr userDrawn="1"/>
        </p:nvSpPr>
        <p:spPr>
          <a:xfrm>
            <a:off x="4657725" y="4232808"/>
            <a:ext cx="4021933" cy="484182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3B65BE3-8A3B-41E7-90C0-5AFBF6326D4A}"/>
              </a:ext>
            </a:extLst>
          </p:cNvPr>
          <p:cNvSpPr/>
          <p:nvPr userDrawn="1"/>
        </p:nvSpPr>
        <p:spPr>
          <a:xfrm>
            <a:off x="4657725" y="4232808"/>
            <a:ext cx="4021933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31B93B8-802F-4A25-9CED-2BA60502CB60}"/>
              </a:ext>
            </a:extLst>
          </p:cNvPr>
          <p:cNvSpPr/>
          <p:nvPr userDrawn="1"/>
        </p:nvSpPr>
        <p:spPr>
          <a:xfrm>
            <a:off x="467915" y="4232808"/>
            <a:ext cx="4018359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DAE0A65-3ABF-4A77-A776-B9112047CEFA}"/>
              </a:ext>
            </a:extLst>
          </p:cNvPr>
          <p:cNvSpPr/>
          <p:nvPr userDrawn="1"/>
        </p:nvSpPr>
        <p:spPr>
          <a:xfrm>
            <a:off x="4657725" y="1628799"/>
            <a:ext cx="4021933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DCCFA9C-3626-499F-AA9C-BFC4ABA2B515}"/>
              </a:ext>
            </a:extLst>
          </p:cNvPr>
          <p:cNvSpPr/>
          <p:nvPr userDrawn="1"/>
        </p:nvSpPr>
        <p:spPr>
          <a:xfrm>
            <a:off x="467915" y="1628799"/>
            <a:ext cx="4018359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6A32A5E-6A6B-4E18-9425-6F690050E563}"/>
              </a:ext>
            </a:extLst>
          </p:cNvPr>
          <p:cNvSpPr/>
          <p:nvPr userDrawn="1"/>
        </p:nvSpPr>
        <p:spPr>
          <a:xfrm>
            <a:off x="467915" y="1594836"/>
            <a:ext cx="4018359" cy="484182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4CEC716-E329-4EC4-A719-2156EF37A042}"/>
              </a:ext>
            </a:extLst>
          </p:cNvPr>
          <p:cNvSpPr/>
          <p:nvPr userDrawn="1"/>
        </p:nvSpPr>
        <p:spPr>
          <a:xfrm>
            <a:off x="4657725" y="1594836"/>
            <a:ext cx="4021933" cy="484182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48FB4C8-2A36-4F3C-9470-8CEDA4257CD0}"/>
              </a:ext>
            </a:extLst>
          </p:cNvPr>
          <p:cNvSpPr/>
          <p:nvPr userDrawn="1"/>
        </p:nvSpPr>
        <p:spPr>
          <a:xfrm>
            <a:off x="467915" y="4232808"/>
            <a:ext cx="4018359" cy="484182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D7611C7-877A-42E6-A47D-F66E14E43721}"/>
              </a:ext>
            </a:extLst>
          </p:cNvPr>
          <p:cNvSpPr/>
          <p:nvPr userDrawn="1"/>
        </p:nvSpPr>
        <p:spPr>
          <a:xfrm>
            <a:off x="4657725" y="4232808"/>
            <a:ext cx="4021933" cy="484182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 Placeholder 4">
            <a:extLst>
              <a:ext uri="{FF2B5EF4-FFF2-40B4-BE49-F238E27FC236}">
                <a16:creationId xmlns:a16="http://schemas.microsoft.com/office/drawing/2014/main" id="{E5243727-D5C5-4D96-951D-0F4FB175092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657724" y="4232808"/>
            <a:ext cx="4018788" cy="481314"/>
          </a:xfrm>
        </p:spPr>
        <p:txBody>
          <a:bodyPr anchor="ctr">
            <a:normAutofit/>
          </a:bodyPr>
          <a:lstStyle>
            <a:lvl1pPr marL="0" indent="0" algn="ctr">
              <a:buNone/>
              <a:defRPr sz="2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B8BACD28-BEEC-44E5-A6AB-8BDC17C8CE5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7915" y="1594836"/>
            <a:ext cx="4018788" cy="481314"/>
          </a:xfrm>
        </p:spPr>
        <p:txBody>
          <a:bodyPr anchor="ctr">
            <a:normAutofit/>
          </a:bodyPr>
          <a:lstStyle>
            <a:lvl1pPr marL="0" indent="0" algn="ctr">
              <a:buNone/>
              <a:defRPr sz="2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C7D77C84-2EAD-496E-B1AD-55318F415AB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657724" y="1594836"/>
            <a:ext cx="4018788" cy="481314"/>
          </a:xfrm>
        </p:spPr>
        <p:txBody>
          <a:bodyPr anchor="ctr">
            <a:normAutofit/>
          </a:bodyPr>
          <a:lstStyle>
            <a:lvl1pPr marL="0" indent="0" algn="ctr">
              <a:buNone/>
              <a:defRPr sz="2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3" name="Text Placeholder 4">
            <a:extLst>
              <a:ext uri="{FF2B5EF4-FFF2-40B4-BE49-F238E27FC236}">
                <a16:creationId xmlns:a16="http://schemas.microsoft.com/office/drawing/2014/main" id="{D265C90E-7A3B-4C8E-AC62-7F1574DB4C1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67915" y="4232808"/>
            <a:ext cx="4018788" cy="481314"/>
          </a:xfrm>
        </p:spPr>
        <p:txBody>
          <a:bodyPr anchor="ctr">
            <a:normAutofit/>
          </a:bodyPr>
          <a:lstStyle>
            <a:lvl1pPr marL="0" indent="0" algn="ctr">
              <a:buNone/>
              <a:defRPr sz="2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8322384" y="5774480"/>
            <a:ext cx="821616" cy="1083520"/>
          </a:xfrm>
          <a:prstGeom prst="rect">
            <a:avLst/>
          </a:prstGeom>
        </p:spPr>
      </p:pic>
      <p:sp>
        <p:nvSpPr>
          <p:cNvPr id="28" name="Content Placeholder 4">
            <a:extLst>
              <a:ext uri="{FF2B5EF4-FFF2-40B4-BE49-F238E27FC236}">
                <a16:creationId xmlns:a16="http://schemas.microsoft.com/office/drawing/2014/main" id="{93982917-C122-4344-AF37-E982F60662D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657724" y="2076150"/>
            <a:ext cx="4018788" cy="1930089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9" name="Content Placeholder 4">
            <a:extLst>
              <a:ext uri="{FF2B5EF4-FFF2-40B4-BE49-F238E27FC236}">
                <a16:creationId xmlns:a16="http://schemas.microsoft.com/office/drawing/2014/main" id="{8349A71C-A959-4B1A-8910-00DA69E3AC86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67915" y="2076150"/>
            <a:ext cx="4018788" cy="1930089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" name="Content Placeholder 4">
            <a:extLst>
              <a:ext uri="{FF2B5EF4-FFF2-40B4-BE49-F238E27FC236}">
                <a16:creationId xmlns:a16="http://schemas.microsoft.com/office/drawing/2014/main" id="{0DE44814-075F-4317-8772-233370C4AE8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657724" y="4714122"/>
            <a:ext cx="4018788" cy="1896126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Content Placeholder 4">
            <a:extLst>
              <a:ext uri="{FF2B5EF4-FFF2-40B4-BE49-F238E27FC236}">
                <a16:creationId xmlns:a16="http://schemas.microsoft.com/office/drawing/2014/main" id="{32CE52D5-7211-4430-A684-AEAE90FF5D4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7915" y="4714122"/>
            <a:ext cx="4018788" cy="1896126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4" name="Sous-titre 2">
            <a:extLst>
              <a:ext uri="{FF2B5EF4-FFF2-40B4-BE49-F238E27FC236}">
                <a16:creationId xmlns:a16="http://schemas.microsoft.com/office/drawing/2014/main" id="{A8753AB5-1AE0-466A-B37F-8894881FC8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7914" y="862554"/>
            <a:ext cx="7056413" cy="461665"/>
          </a:xfrm>
        </p:spPr>
        <p:txBody>
          <a:bodyPr wrap="square" anchor="ctr">
            <a:spAutoFit/>
          </a:bodyPr>
          <a:lstStyle>
            <a:lvl1pPr marL="0" indent="0" algn="l">
              <a:buNone/>
              <a:defRPr sz="2400" cap="none" baseline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342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7" name="Espace réservé du titre 1">
            <a:extLst>
              <a:ext uri="{FF2B5EF4-FFF2-40B4-BE49-F238E27FC236}">
                <a16:creationId xmlns:a16="http://schemas.microsoft.com/office/drawing/2014/main" id="{2561509E-4E12-42F3-83FD-5A2BF4611E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14" y="304508"/>
            <a:ext cx="7056413" cy="585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3200" cap="all" baseline="0">
                <a:solidFill>
                  <a:srgbClr val="2F3A4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C01609B-7686-4564-BB37-E579C7578A78}"/>
              </a:ext>
            </a:extLst>
          </p:cNvPr>
          <p:cNvGrpSpPr/>
          <p:nvPr userDrawn="1"/>
        </p:nvGrpSpPr>
        <p:grpSpPr>
          <a:xfrm>
            <a:off x="7584449" y="237075"/>
            <a:ext cx="1435522" cy="720080"/>
            <a:chOff x="7584449" y="237075"/>
            <a:chExt cx="1435522" cy="720080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25AC7FAA-D4E8-4499-A4A7-21BAE8451FA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668344" y="421437"/>
              <a:ext cx="1267733" cy="351357"/>
            </a:xfrm>
            <a:prstGeom prst="rect">
              <a:avLst/>
            </a:prstGeom>
          </p:spPr>
        </p:pic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A39212E3-DF57-44CE-A620-C7E26AA5A073}"/>
                </a:ext>
              </a:extLst>
            </p:cNvPr>
            <p:cNvSpPr/>
            <p:nvPr userDrawn="1"/>
          </p:nvSpPr>
          <p:spPr>
            <a:xfrm>
              <a:off x="7584449" y="237075"/>
              <a:ext cx="1435522" cy="720080"/>
            </a:xfrm>
            <a:prstGeom prst="rect">
              <a:avLst/>
            </a:prstGeom>
            <a:solidFill>
              <a:schemeClr val="tx1">
                <a:lumMod val="20000"/>
                <a:lumOff val="8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0762553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mplate 24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1AB8A607-C055-4261-8DFA-858DAF9CD3DD}"/>
              </a:ext>
            </a:extLst>
          </p:cNvPr>
          <p:cNvSpPr/>
          <p:nvPr userDrawn="1"/>
        </p:nvSpPr>
        <p:spPr>
          <a:xfrm>
            <a:off x="467915" y="1594836"/>
            <a:ext cx="4018359" cy="67149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7F8060B-80F8-4BD8-BF75-63AA11A9900C}"/>
              </a:ext>
            </a:extLst>
          </p:cNvPr>
          <p:cNvSpPr/>
          <p:nvPr userDrawn="1"/>
        </p:nvSpPr>
        <p:spPr>
          <a:xfrm>
            <a:off x="4657725" y="1594836"/>
            <a:ext cx="4021933" cy="67149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86A54C2-0B0F-4EDF-906D-3AF313A798A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7915" y="1594836"/>
            <a:ext cx="4018788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32D3807D-2CBD-4EB4-8343-BCE381F1F7B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657724" y="1594836"/>
            <a:ext cx="4018788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8322384" y="5774480"/>
            <a:ext cx="821616" cy="108352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779F99D8-18C5-4456-AB87-6D8B2471D358}"/>
              </a:ext>
            </a:extLst>
          </p:cNvPr>
          <p:cNvSpPr/>
          <p:nvPr userDrawn="1"/>
        </p:nvSpPr>
        <p:spPr>
          <a:xfrm>
            <a:off x="467915" y="4232808"/>
            <a:ext cx="4018359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E2733D8-97D4-4FD8-ABCA-D2085F62237E}"/>
              </a:ext>
            </a:extLst>
          </p:cNvPr>
          <p:cNvSpPr/>
          <p:nvPr userDrawn="1"/>
        </p:nvSpPr>
        <p:spPr>
          <a:xfrm>
            <a:off x="4657725" y="4232808"/>
            <a:ext cx="4021933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DCCFA9C-3626-499F-AA9C-BFC4ABA2B515}"/>
              </a:ext>
            </a:extLst>
          </p:cNvPr>
          <p:cNvSpPr/>
          <p:nvPr userDrawn="1"/>
        </p:nvSpPr>
        <p:spPr>
          <a:xfrm>
            <a:off x="467915" y="2492896"/>
            <a:ext cx="4018359" cy="1513342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DAE0A65-3ABF-4A77-A776-B9112047CEFA}"/>
              </a:ext>
            </a:extLst>
          </p:cNvPr>
          <p:cNvSpPr/>
          <p:nvPr userDrawn="1"/>
        </p:nvSpPr>
        <p:spPr>
          <a:xfrm>
            <a:off x="4657725" y="2492896"/>
            <a:ext cx="4021933" cy="1513342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Content Placeholder 4">
            <a:extLst>
              <a:ext uri="{FF2B5EF4-FFF2-40B4-BE49-F238E27FC236}">
                <a16:creationId xmlns:a16="http://schemas.microsoft.com/office/drawing/2014/main" id="{04F4FB44-2D9E-465E-9302-089D86E35C6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657724" y="4232808"/>
            <a:ext cx="4018788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Content Placeholder 4">
            <a:extLst>
              <a:ext uri="{FF2B5EF4-FFF2-40B4-BE49-F238E27FC236}">
                <a16:creationId xmlns:a16="http://schemas.microsoft.com/office/drawing/2014/main" id="{82D82875-A059-4B48-8B7E-96B843539E5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7915" y="4232808"/>
            <a:ext cx="4018788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Content Placeholder 4">
            <a:extLst>
              <a:ext uri="{FF2B5EF4-FFF2-40B4-BE49-F238E27FC236}">
                <a16:creationId xmlns:a16="http://schemas.microsoft.com/office/drawing/2014/main" id="{93982917-C122-4344-AF37-E982F60662D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657724" y="2492896"/>
            <a:ext cx="4018788" cy="1513342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9" name="Content Placeholder 4">
            <a:extLst>
              <a:ext uri="{FF2B5EF4-FFF2-40B4-BE49-F238E27FC236}">
                <a16:creationId xmlns:a16="http://schemas.microsoft.com/office/drawing/2014/main" id="{8349A71C-A959-4B1A-8910-00DA69E3AC86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67915" y="2492896"/>
            <a:ext cx="4018788" cy="1513342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Sous-titre 2">
            <a:extLst>
              <a:ext uri="{FF2B5EF4-FFF2-40B4-BE49-F238E27FC236}">
                <a16:creationId xmlns:a16="http://schemas.microsoft.com/office/drawing/2014/main" id="{ED8E329C-AFD2-4426-B0ED-367ECB56C5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7914" y="862554"/>
            <a:ext cx="7056413" cy="461665"/>
          </a:xfrm>
        </p:spPr>
        <p:txBody>
          <a:bodyPr wrap="square" anchor="ctr">
            <a:spAutoFit/>
          </a:bodyPr>
          <a:lstStyle>
            <a:lvl1pPr marL="0" indent="0" algn="l">
              <a:buNone/>
              <a:defRPr sz="2400" cap="none" baseline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342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6" name="Espace réservé du titre 1">
            <a:extLst>
              <a:ext uri="{FF2B5EF4-FFF2-40B4-BE49-F238E27FC236}">
                <a16:creationId xmlns:a16="http://schemas.microsoft.com/office/drawing/2014/main" id="{40CA8E56-2093-4C39-BBF1-0E2560DD6A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14" y="304508"/>
            <a:ext cx="7056413" cy="585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3200" cap="all" baseline="0">
                <a:solidFill>
                  <a:srgbClr val="2F3A4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F2B2DA1-3A04-4314-A2FC-3E74BE4DDA5B}"/>
              </a:ext>
            </a:extLst>
          </p:cNvPr>
          <p:cNvGrpSpPr/>
          <p:nvPr userDrawn="1"/>
        </p:nvGrpSpPr>
        <p:grpSpPr>
          <a:xfrm>
            <a:off x="7584449" y="237075"/>
            <a:ext cx="1435522" cy="720080"/>
            <a:chOff x="7584449" y="237075"/>
            <a:chExt cx="1435522" cy="720080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0CCA3E8E-8BF6-4A1E-8BFE-BEC8114495F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668344" y="421437"/>
              <a:ext cx="1267733" cy="351357"/>
            </a:xfrm>
            <a:prstGeom prst="rect">
              <a:avLst/>
            </a:prstGeom>
          </p:spPr>
        </p:pic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34FAEF12-24A9-4C5C-BD4F-8049DE1103ED}"/>
                </a:ext>
              </a:extLst>
            </p:cNvPr>
            <p:cNvSpPr/>
            <p:nvPr userDrawn="1"/>
          </p:nvSpPr>
          <p:spPr>
            <a:xfrm>
              <a:off x="7584449" y="237075"/>
              <a:ext cx="1435522" cy="720080"/>
            </a:xfrm>
            <a:prstGeom prst="rect">
              <a:avLst/>
            </a:prstGeom>
            <a:solidFill>
              <a:schemeClr val="tx1">
                <a:lumMod val="20000"/>
                <a:lumOff val="8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877340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mplate 25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B60AD9D7-EF36-41FA-9E85-0DD933FB611A}"/>
              </a:ext>
            </a:extLst>
          </p:cNvPr>
          <p:cNvSpPr/>
          <p:nvPr userDrawn="1"/>
        </p:nvSpPr>
        <p:spPr>
          <a:xfrm>
            <a:off x="467486" y="2448665"/>
            <a:ext cx="4018359" cy="67149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9543B8A-433A-4FC3-868D-C290CC4C9F81}"/>
              </a:ext>
            </a:extLst>
          </p:cNvPr>
          <p:cNvSpPr/>
          <p:nvPr userDrawn="1"/>
        </p:nvSpPr>
        <p:spPr>
          <a:xfrm>
            <a:off x="4657296" y="2448665"/>
            <a:ext cx="4021933" cy="67149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FCDF3F1A-9E8F-408C-98BF-87FA1847536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67486" y="2448665"/>
            <a:ext cx="4018788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Text Placeholder 4">
            <a:extLst>
              <a:ext uri="{FF2B5EF4-FFF2-40B4-BE49-F238E27FC236}">
                <a16:creationId xmlns:a16="http://schemas.microsoft.com/office/drawing/2014/main" id="{7F2F9D68-2191-4164-990A-3B95664EBC9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657295" y="2448665"/>
            <a:ext cx="4018788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AB8A607-C055-4261-8DFA-858DAF9CD3DD}"/>
              </a:ext>
            </a:extLst>
          </p:cNvPr>
          <p:cNvSpPr/>
          <p:nvPr userDrawn="1"/>
        </p:nvSpPr>
        <p:spPr>
          <a:xfrm>
            <a:off x="467915" y="1594836"/>
            <a:ext cx="4018359" cy="67149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7F8060B-80F8-4BD8-BF75-63AA11A9900C}"/>
              </a:ext>
            </a:extLst>
          </p:cNvPr>
          <p:cNvSpPr/>
          <p:nvPr userDrawn="1"/>
        </p:nvSpPr>
        <p:spPr>
          <a:xfrm>
            <a:off x="4657725" y="1594836"/>
            <a:ext cx="4021933" cy="67149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86A54C2-0B0F-4EDF-906D-3AF313A798A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7915" y="1594836"/>
            <a:ext cx="4018788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32D3807D-2CBD-4EB4-8343-BCE381F1F7B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657724" y="1594836"/>
            <a:ext cx="4018788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8322384" y="5774480"/>
            <a:ext cx="821616" cy="1083520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1048F265-4383-4BBB-BF05-0186D74C56E4}"/>
              </a:ext>
            </a:extLst>
          </p:cNvPr>
          <p:cNvSpPr/>
          <p:nvPr userDrawn="1"/>
        </p:nvSpPr>
        <p:spPr>
          <a:xfrm>
            <a:off x="467915" y="3298516"/>
            <a:ext cx="4018359" cy="3311732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EB5719D-2B47-4172-B92E-70A3E701AAF0}"/>
              </a:ext>
            </a:extLst>
          </p:cNvPr>
          <p:cNvSpPr/>
          <p:nvPr userDrawn="1"/>
        </p:nvSpPr>
        <p:spPr>
          <a:xfrm>
            <a:off x="4657725" y="3298516"/>
            <a:ext cx="4021933" cy="3311732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8" name="Content Placeholder 4">
            <a:extLst>
              <a:ext uri="{FF2B5EF4-FFF2-40B4-BE49-F238E27FC236}">
                <a16:creationId xmlns:a16="http://schemas.microsoft.com/office/drawing/2014/main" id="{3DDF3CD4-2912-4D2E-A619-63AE85FB2E4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657724" y="3298516"/>
            <a:ext cx="4018788" cy="3311732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9" name="Content Placeholder 4">
            <a:extLst>
              <a:ext uri="{FF2B5EF4-FFF2-40B4-BE49-F238E27FC236}">
                <a16:creationId xmlns:a16="http://schemas.microsoft.com/office/drawing/2014/main" id="{2505824D-727D-4E62-B0C5-F1C6D4CACB8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7915" y="3298516"/>
            <a:ext cx="4018788" cy="3311732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Sous-titre 2">
            <a:extLst>
              <a:ext uri="{FF2B5EF4-FFF2-40B4-BE49-F238E27FC236}">
                <a16:creationId xmlns:a16="http://schemas.microsoft.com/office/drawing/2014/main" id="{4FE01315-7719-46C3-B759-B34C3B9B00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7914" y="862554"/>
            <a:ext cx="7056413" cy="461665"/>
          </a:xfrm>
        </p:spPr>
        <p:txBody>
          <a:bodyPr wrap="square" anchor="ctr">
            <a:spAutoFit/>
          </a:bodyPr>
          <a:lstStyle>
            <a:lvl1pPr marL="0" indent="0" algn="l">
              <a:buNone/>
              <a:defRPr sz="2400" cap="none" baseline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342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0" name="Espace réservé du titre 1">
            <a:extLst>
              <a:ext uri="{FF2B5EF4-FFF2-40B4-BE49-F238E27FC236}">
                <a16:creationId xmlns:a16="http://schemas.microsoft.com/office/drawing/2014/main" id="{5A427E9A-15E5-4ED9-A46B-028747E843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14" y="304508"/>
            <a:ext cx="7056413" cy="585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3200" cap="all" baseline="0">
                <a:solidFill>
                  <a:srgbClr val="2F3A4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18B3158-F324-44C1-87AB-E323A640E44D}"/>
              </a:ext>
            </a:extLst>
          </p:cNvPr>
          <p:cNvGrpSpPr/>
          <p:nvPr userDrawn="1"/>
        </p:nvGrpSpPr>
        <p:grpSpPr>
          <a:xfrm>
            <a:off x="7584449" y="237075"/>
            <a:ext cx="1435522" cy="720080"/>
            <a:chOff x="7584449" y="237075"/>
            <a:chExt cx="1435522" cy="720080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5378A53E-03C4-4238-8C7A-37F5ABFAC89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668344" y="421437"/>
              <a:ext cx="1267733" cy="351357"/>
            </a:xfrm>
            <a:prstGeom prst="rect">
              <a:avLst/>
            </a:prstGeom>
          </p:spPr>
        </p:pic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566DD579-A307-49A1-A921-3F1CCD1019A5}"/>
                </a:ext>
              </a:extLst>
            </p:cNvPr>
            <p:cNvSpPr/>
            <p:nvPr userDrawn="1"/>
          </p:nvSpPr>
          <p:spPr>
            <a:xfrm>
              <a:off x="7584449" y="237075"/>
              <a:ext cx="1435522" cy="720080"/>
            </a:xfrm>
            <a:prstGeom prst="rect">
              <a:avLst/>
            </a:prstGeom>
            <a:solidFill>
              <a:schemeClr val="tx1">
                <a:lumMod val="20000"/>
                <a:lumOff val="8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214648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mplate 26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B60AD9D7-EF36-41FA-9E85-0DD933FB611A}"/>
              </a:ext>
            </a:extLst>
          </p:cNvPr>
          <p:cNvSpPr/>
          <p:nvPr userDrawn="1"/>
        </p:nvSpPr>
        <p:spPr>
          <a:xfrm>
            <a:off x="467486" y="2448665"/>
            <a:ext cx="4018359" cy="67149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9543B8A-433A-4FC3-868D-C290CC4C9F81}"/>
              </a:ext>
            </a:extLst>
          </p:cNvPr>
          <p:cNvSpPr/>
          <p:nvPr userDrawn="1"/>
        </p:nvSpPr>
        <p:spPr>
          <a:xfrm>
            <a:off x="4657296" y="2448665"/>
            <a:ext cx="4021933" cy="67149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15B66F6-C3AE-4E8D-863E-9BA98392C3B3}"/>
              </a:ext>
            </a:extLst>
          </p:cNvPr>
          <p:cNvSpPr/>
          <p:nvPr userDrawn="1"/>
        </p:nvSpPr>
        <p:spPr>
          <a:xfrm>
            <a:off x="467486" y="3298516"/>
            <a:ext cx="4018359" cy="671490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6AB478C6-42D8-48D8-BC5E-B6B0B4A793D3}"/>
              </a:ext>
            </a:extLst>
          </p:cNvPr>
          <p:cNvSpPr/>
          <p:nvPr userDrawn="1"/>
        </p:nvSpPr>
        <p:spPr>
          <a:xfrm>
            <a:off x="4657296" y="3298516"/>
            <a:ext cx="4021933" cy="671490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FCDF3F1A-9E8F-408C-98BF-87FA1847536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67486" y="2448665"/>
            <a:ext cx="4018788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Text Placeholder 4">
            <a:extLst>
              <a:ext uri="{FF2B5EF4-FFF2-40B4-BE49-F238E27FC236}">
                <a16:creationId xmlns:a16="http://schemas.microsoft.com/office/drawing/2014/main" id="{7F2F9D68-2191-4164-990A-3B95664EBC9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657295" y="2448665"/>
            <a:ext cx="4018788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3" name="Text Placeholder 4">
            <a:extLst>
              <a:ext uri="{FF2B5EF4-FFF2-40B4-BE49-F238E27FC236}">
                <a16:creationId xmlns:a16="http://schemas.microsoft.com/office/drawing/2014/main" id="{9172D9EA-FBC5-430B-80DB-77DDC20C31C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67486" y="3298516"/>
            <a:ext cx="4018788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4" name="Text Placeholder 4">
            <a:extLst>
              <a:ext uri="{FF2B5EF4-FFF2-40B4-BE49-F238E27FC236}">
                <a16:creationId xmlns:a16="http://schemas.microsoft.com/office/drawing/2014/main" id="{71FD477D-623A-47E3-8FBC-AD09471439F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657295" y="3298516"/>
            <a:ext cx="4018788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AB8A607-C055-4261-8DFA-858DAF9CD3DD}"/>
              </a:ext>
            </a:extLst>
          </p:cNvPr>
          <p:cNvSpPr/>
          <p:nvPr userDrawn="1"/>
        </p:nvSpPr>
        <p:spPr>
          <a:xfrm>
            <a:off x="467915" y="1594836"/>
            <a:ext cx="4018359" cy="67149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7F8060B-80F8-4BD8-BF75-63AA11A9900C}"/>
              </a:ext>
            </a:extLst>
          </p:cNvPr>
          <p:cNvSpPr/>
          <p:nvPr userDrawn="1"/>
        </p:nvSpPr>
        <p:spPr>
          <a:xfrm>
            <a:off x="4657725" y="1594836"/>
            <a:ext cx="4021933" cy="67149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86A54C2-0B0F-4EDF-906D-3AF313A798A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7915" y="1594836"/>
            <a:ext cx="4018788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32D3807D-2CBD-4EB4-8343-BCE381F1F7B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657724" y="1594836"/>
            <a:ext cx="4018788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8322384" y="5774480"/>
            <a:ext cx="821616" cy="108352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779F99D8-18C5-4456-AB87-6D8B2471D358}"/>
              </a:ext>
            </a:extLst>
          </p:cNvPr>
          <p:cNvSpPr/>
          <p:nvPr userDrawn="1"/>
        </p:nvSpPr>
        <p:spPr>
          <a:xfrm>
            <a:off x="467915" y="4232808"/>
            <a:ext cx="4018359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E2733D8-97D4-4FD8-ABCA-D2085F62237E}"/>
              </a:ext>
            </a:extLst>
          </p:cNvPr>
          <p:cNvSpPr/>
          <p:nvPr userDrawn="1"/>
        </p:nvSpPr>
        <p:spPr>
          <a:xfrm>
            <a:off x="4657725" y="4232808"/>
            <a:ext cx="4021933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18" name="Content Placeholder 4">
            <a:extLst>
              <a:ext uri="{FF2B5EF4-FFF2-40B4-BE49-F238E27FC236}">
                <a16:creationId xmlns:a16="http://schemas.microsoft.com/office/drawing/2014/main" id="{04F4FB44-2D9E-465E-9302-089D86E35C6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657724" y="4232808"/>
            <a:ext cx="4018788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Content Placeholder 4">
            <a:extLst>
              <a:ext uri="{FF2B5EF4-FFF2-40B4-BE49-F238E27FC236}">
                <a16:creationId xmlns:a16="http://schemas.microsoft.com/office/drawing/2014/main" id="{82D82875-A059-4B48-8B7E-96B843539E5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7915" y="4232808"/>
            <a:ext cx="4018788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Sous-titre 2">
            <a:extLst>
              <a:ext uri="{FF2B5EF4-FFF2-40B4-BE49-F238E27FC236}">
                <a16:creationId xmlns:a16="http://schemas.microsoft.com/office/drawing/2014/main" id="{437C05BC-8359-49F0-9F06-366F2226C7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7914" y="862554"/>
            <a:ext cx="7056413" cy="461665"/>
          </a:xfrm>
        </p:spPr>
        <p:txBody>
          <a:bodyPr wrap="square" anchor="ctr">
            <a:spAutoFit/>
          </a:bodyPr>
          <a:lstStyle>
            <a:lvl1pPr marL="0" indent="0" algn="l">
              <a:buNone/>
              <a:defRPr sz="2400" cap="none" baseline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342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5" name="Espace réservé du titre 1">
            <a:extLst>
              <a:ext uri="{FF2B5EF4-FFF2-40B4-BE49-F238E27FC236}">
                <a16:creationId xmlns:a16="http://schemas.microsoft.com/office/drawing/2014/main" id="{FC0ED68C-285D-4666-947F-8F606B7F6C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14" y="304508"/>
            <a:ext cx="7056413" cy="585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3200" cap="all" baseline="0">
                <a:solidFill>
                  <a:srgbClr val="2F3A4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99F67631-B6FE-4E90-9947-25CAE949ADC8}"/>
              </a:ext>
            </a:extLst>
          </p:cNvPr>
          <p:cNvGrpSpPr/>
          <p:nvPr userDrawn="1"/>
        </p:nvGrpSpPr>
        <p:grpSpPr>
          <a:xfrm>
            <a:off x="7584449" y="237075"/>
            <a:ext cx="1435522" cy="720080"/>
            <a:chOff x="7584449" y="237075"/>
            <a:chExt cx="1435522" cy="720080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8C94F347-1284-4BFE-A464-134912B4A06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668344" y="421437"/>
              <a:ext cx="1267733" cy="351357"/>
            </a:xfrm>
            <a:prstGeom prst="rect">
              <a:avLst/>
            </a:prstGeom>
          </p:spPr>
        </p:pic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02C92606-DF65-4FEB-B5DC-E7DB9303E1D7}"/>
                </a:ext>
              </a:extLst>
            </p:cNvPr>
            <p:cNvSpPr/>
            <p:nvPr userDrawn="1"/>
          </p:nvSpPr>
          <p:spPr>
            <a:xfrm>
              <a:off x="7584449" y="237075"/>
              <a:ext cx="1435522" cy="720080"/>
            </a:xfrm>
            <a:prstGeom prst="rect">
              <a:avLst/>
            </a:prstGeom>
            <a:solidFill>
              <a:schemeClr val="tx1">
                <a:lumMod val="20000"/>
                <a:lumOff val="8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2517216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mplate 27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8322384" y="5774480"/>
            <a:ext cx="821616" cy="108352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779F99D8-18C5-4456-AB87-6D8B2471D358}"/>
              </a:ext>
            </a:extLst>
          </p:cNvPr>
          <p:cNvSpPr/>
          <p:nvPr userDrawn="1"/>
        </p:nvSpPr>
        <p:spPr>
          <a:xfrm>
            <a:off x="467915" y="4232808"/>
            <a:ext cx="4018359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E2733D8-97D4-4FD8-ABCA-D2085F62237E}"/>
              </a:ext>
            </a:extLst>
          </p:cNvPr>
          <p:cNvSpPr/>
          <p:nvPr userDrawn="1"/>
        </p:nvSpPr>
        <p:spPr>
          <a:xfrm>
            <a:off x="4657725" y="4232808"/>
            <a:ext cx="4021933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18" name="Content Placeholder 4">
            <a:extLst>
              <a:ext uri="{FF2B5EF4-FFF2-40B4-BE49-F238E27FC236}">
                <a16:creationId xmlns:a16="http://schemas.microsoft.com/office/drawing/2014/main" id="{04F4FB44-2D9E-465E-9302-089D86E35C6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657724" y="4232808"/>
            <a:ext cx="4018788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Content Placeholder 4">
            <a:extLst>
              <a:ext uri="{FF2B5EF4-FFF2-40B4-BE49-F238E27FC236}">
                <a16:creationId xmlns:a16="http://schemas.microsoft.com/office/drawing/2014/main" id="{82D82875-A059-4B48-8B7E-96B843539E5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7915" y="4232808"/>
            <a:ext cx="4018788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CFE8898-F19A-408E-85A7-D86D81C1FCE4}"/>
              </a:ext>
            </a:extLst>
          </p:cNvPr>
          <p:cNvSpPr/>
          <p:nvPr userDrawn="1"/>
        </p:nvSpPr>
        <p:spPr>
          <a:xfrm>
            <a:off x="4657725" y="1628799"/>
            <a:ext cx="4021933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Content Placeholder 4">
            <a:extLst>
              <a:ext uri="{FF2B5EF4-FFF2-40B4-BE49-F238E27FC236}">
                <a16:creationId xmlns:a16="http://schemas.microsoft.com/office/drawing/2014/main" id="{3E058BEA-6455-4F2B-A6F0-4B8A301B542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657724" y="1628799"/>
            <a:ext cx="4018788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6289E9F-6976-49FE-853B-AC42ECA16350}"/>
              </a:ext>
            </a:extLst>
          </p:cNvPr>
          <p:cNvSpPr/>
          <p:nvPr userDrawn="1"/>
        </p:nvSpPr>
        <p:spPr>
          <a:xfrm>
            <a:off x="468768" y="2482045"/>
            <a:ext cx="1923892" cy="67149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C09988AC-B469-4777-B7F9-7953F4ADBD4D}"/>
              </a:ext>
            </a:extLst>
          </p:cNvPr>
          <p:cNvSpPr/>
          <p:nvPr userDrawn="1"/>
        </p:nvSpPr>
        <p:spPr>
          <a:xfrm>
            <a:off x="2562249" y="2482045"/>
            <a:ext cx="1923892" cy="67149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3440C4B9-CE81-4067-9BD8-E22C50926031}"/>
              </a:ext>
            </a:extLst>
          </p:cNvPr>
          <p:cNvSpPr/>
          <p:nvPr userDrawn="1"/>
        </p:nvSpPr>
        <p:spPr>
          <a:xfrm>
            <a:off x="468768" y="3331896"/>
            <a:ext cx="1923892" cy="671490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AB947CA-E92D-4019-98B9-27C1F9757054}"/>
              </a:ext>
            </a:extLst>
          </p:cNvPr>
          <p:cNvSpPr/>
          <p:nvPr userDrawn="1"/>
        </p:nvSpPr>
        <p:spPr>
          <a:xfrm>
            <a:off x="2562249" y="3331896"/>
            <a:ext cx="1923892" cy="671490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1" name="Text Placeholder 4">
            <a:extLst>
              <a:ext uri="{FF2B5EF4-FFF2-40B4-BE49-F238E27FC236}">
                <a16:creationId xmlns:a16="http://schemas.microsoft.com/office/drawing/2014/main" id="{6F16C5B9-7109-4207-8AAD-5FA40246423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68769" y="2482045"/>
            <a:ext cx="1924097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2" name="Text Placeholder 4">
            <a:extLst>
              <a:ext uri="{FF2B5EF4-FFF2-40B4-BE49-F238E27FC236}">
                <a16:creationId xmlns:a16="http://schemas.microsoft.com/office/drawing/2014/main" id="{8973B100-E403-47D9-AF86-17E3DAE1F7F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563888" y="2482045"/>
            <a:ext cx="1922387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3" name="Text Placeholder 4">
            <a:extLst>
              <a:ext uri="{FF2B5EF4-FFF2-40B4-BE49-F238E27FC236}">
                <a16:creationId xmlns:a16="http://schemas.microsoft.com/office/drawing/2014/main" id="{6EFFC589-6AF8-4BC6-ACBF-EC3F20A32F6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68769" y="3331896"/>
            <a:ext cx="1924097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4" name="Text Placeholder 4">
            <a:extLst>
              <a:ext uri="{FF2B5EF4-FFF2-40B4-BE49-F238E27FC236}">
                <a16:creationId xmlns:a16="http://schemas.microsoft.com/office/drawing/2014/main" id="{94E9523C-356A-4DD0-BA9E-D39709FB54A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2563888" y="3331896"/>
            <a:ext cx="1922387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2DBDCD53-0982-4FF3-95B8-1A372A9C9A6D}"/>
              </a:ext>
            </a:extLst>
          </p:cNvPr>
          <p:cNvSpPr/>
          <p:nvPr userDrawn="1"/>
        </p:nvSpPr>
        <p:spPr>
          <a:xfrm>
            <a:off x="469197" y="1628216"/>
            <a:ext cx="1923892" cy="67149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4DF13C1F-EA27-4913-AA74-4CDC1A8E8F96}"/>
              </a:ext>
            </a:extLst>
          </p:cNvPr>
          <p:cNvSpPr/>
          <p:nvPr userDrawn="1"/>
        </p:nvSpPr>
        <p:spPr>
          <a:xfrm>
            <a:off x="2562678" y="1628216"/>
            <a:ext cx="1923892" cy="67149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7" name="Text Placeholder 4">
            <a:extLst>
              <a:ext uri="{FF2B5EF4-FFF2-40B4-BE49-F238E27FC236}">
                <a16:creationId xmlns:a16="http://schemas.microsoft.com/office/drawing/2014/main" id="{437973F6-B98A-4333-9BC7-CF4ABF102E6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9198" y="1628216"/>
            <a:ext cx="1924097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8" name="Text Placeholder 4">
            <a:extLst>
              <a:ext uri="{FF2B5EF4-FFF2-40B4-BE49-F238E27FC236}">
                <a16:creationId xmlns:a16="http://schemas.microsoft.com/office/drawing/2014/main" id="{F8AD8728-B7E5-41D0-B7D3-4F12A4BA1F0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564317" y="1628216"/>
            <a:ext cx="1922387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Sous-titre 2">
            <a:extLst>
              <a:ext uri="{FF2B5EF4-FFF2-40B4-BE49-F238E27FC236}">
                <a16:creationId xmlns:a16="http://schemas.microsoft.com/office/drawing/2014/main" id="{1E1AB164-6620-48CF-B810-5AE4771AC1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7914" y="862554"/>
            <a:ext cx="7056413" cy="461665"/>
          </a:xfrm>
        </p:spPr>
        <p:txBody>
          <a:bodyPr wrap="square" anchor="ctr">
            <a:spAutoFit/>
          </a:bodyPr>
          <a:lstStyle>
            <a:lvl1pPr marL="0" indent="0" algn="l">
              <a:buNone/>
              <a:defRPr sz="2400" cap="none" baseline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342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6" name="Espace réservé du titre 1">
            <a:extLst>
              <a:ext uri="{FF2B5EF4-FFF2-40B4-BE49-F238E27FC236}">
                <a16:creationId xmlns:a16="http://schemas.microsoft.com/office/drawing/2014/main" id="{E0E39A9B-4C82-4D30-90F6-3CE3990DD3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14" y="304508"/>
            <a:ext cx="7056413" cy="585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3200" cap="all" baseline="0">
                <a:solidFill>
                  <a:srgbClr val="2F3A4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EDB35F9-E735-4138-A702-554FC7ED10F7}"/>
              </a:ext>
            </a:extLst>
          </p:cNvPr>
          <p:cNvGrpSpPr/>
          <p:nvPr userDrawn="1"/>
        </p:nvGrpSpPr>
        <p:grpSpPr>
          <a:xfrm>
            <a:off x="7584449" y="237075"/>
            <a:ext cx="1435522" cy="720080"/>
            <a:chOff x="7584449" y="237075"/>
            <a:chExt cx="1435522" cy="720080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22E91FEB-18AE-4F92-A9BC-7E3F584EA8B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668344" y="421437"/>
              <a:ext cx="1267733" cy="351357"/>
            </a:xfrm>
            <a:prstGeom prst="rect">
              <a:avLst/>
            </a:prstGeom>
          </p:spPr>
        </p:pic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29572D0D-2923-40B7-A836-910B5496BBE1}"/>
                </a:ext>
              </a:extLst>
            </p:cNvPr>
            <p:cNvSpPr/>
            <p:nvPr userDrawn="1"/>
          </p:nvSpPr>
          <p:spPr>
            <a:xfrm>
              <a:off x="7584449" y="237075"/>
              <a:ext cx="1435522" cy="720080"/>
            </a:xfrm>
            <a:prstGeom prst="rect">
              <a:avLst/>
            </a:prstGeom>
            <a:solidFill>
              <a:schemeClr val="tx1">
                <a:lumMod val="20000"/>
                <a:lumOff val="8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7843551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mplate 28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B60AD9D7-EF36-41FA-9E85-0DD933FB611A}"/>
              </a:ext>
            </a:extLst>
          </p:cNvPr>
          <p:cNvSpPr/>
          <p:nvPr userDrawn="1"/>
        </p:nvSpPr>
        <p:spPr>
          <a:xfrm>
            <a:off x="4658577" y="2482045"/>
            <a:ext cx="1923892" cy="67149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9543B8A-433A-4FC3-868D-C290CC4C9F81}"/>
              </a:ext>
            </a:extLst>
          </p:cNvPr>
          <p:cNvSpPr/>
          <p:nvPr userDrawn="1"/>
        </p:nvSpPr>
        <p:spPr>
          <a:xfrm>
            <a:off x="6752058" y="2482045"/>
            <a:ext cx="1923892" cy="67149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15B66F6-C3AE-4E8D-863E-9BA98392C3B3}"/>
              </a:ext>
            </a:extLst>
          </p:cNvPr>
          <p:cNvSpPr/>
          <p:nvPr userDrawn="1"/>
        </p:nvSpPr>
        <p:spPr>
          <a:xfrm>
            <a:off x="4658577" y="3331896"/>
            <a:ext cx="1923892" cy="671490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6AB478C6-42D8-48D8-BC5E-B6B0B4A793D3}"/>
              </a:ext>
            </a:extLst>
          </p:cNvPr>
          <p:cNvSpPr/>
          <p:nvPr userDrawn="1"/>
        </p:nvSpPr>
        <p:spPr>
          <a:xfrm>
            <a:off x="6752058" y="3331896"/>
            <a:ext cx="1923892" cy="671490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FCDF3F1A-9E8F-408C-98BF-87FA1847536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658578" y="2482045"/>
            <a:ext cx="1924097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Text Placeholder 4">
            <a:extLst>
              <a:ext uri="{FF2B5EF4-FFF2-40B4-BE49-F238E27FC236}">
                <a16:creationId xmlns:a16="http://schemas.microsoft.com/office/drawing/2014/main" id="{7F2F9D68-2191-4164-990A-3B95664EBC9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753697" y="2482045"/>
            <a:ext cx="1922387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3" name="Text Placeholder 4">
            <a:extLst>
              <a:ext uri="{FF2B5EF4-FFF2-40B4-BE49-F238E27FC236}">
                <a16:creationId xmlns:a16="http://schemas.microsoft.com/office/drawing/2014/main" id="{9172D9EA-FBC5-430B-80DB-77DDC20C31C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658578" y="3331896"/>
            <a:ext cx="1924097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4" name="Text Placeholder 4">
            <a:extLst>
              <a:ext uri="{FF2B5EF4-FFF2-40B4-BE49-F238E27FC236}">
                <a16:creationId xmlns:a16="http://schemas.microsoft.com/office/drawing/2014/main" id="{71FD477D-623A-47E3-8FBC-AD09471439F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753697" y="3331896"/>
            <a:ext cx="1922387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AB8A607-C055-4261-8DFA-858DAF9CD3DD}"/>
              </a:ext>
            </a:extLst>
          </p:cNvPr>
          <p:cNvSpPr/>
          <p:nvPr userDrawn="1"/>
        </p:nvSpPr>
        <p:spPr>
          <a:xfrm>
            <a:off x="4659006" y="1628216"/>
            <a:ext cx="1923892" cy="67149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7F8060B-80F8-4BD8-BF75-63AA11A9900C}"/>
              </a:ext>
            </a:extLst>
          </p:cNvPr>
          <p:cNvSpPr/>
          <p:nvPr userDrawn="1"/>
        </p:nvSpPr>
        <p:spPr>
          <a:xfrm>
            <a:off x="6752487" y="1628216"/>
            <a:ext cx="1923892" cy="67149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86A54C2-0B0F-4EDF-906D-3AF313A798A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59007" y="1628216"/>
            <a:ext cx="1924097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32D3807D-2CBD-4EB4-8343-BCE381F1F7B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54126" y="1628216"/>
            <a:ext cx="1922387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8322384" y="5774480"/>
            <a:ext cx="821616" cy="108352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779F99D8-18C5-4456-AB87-6D8B2471D358}"/>
              </a:ext>
            </a:extLst>
          </p:cNvPr>
          <p:cNvSpPr/>
          <p:nvPr userDrawn="1"/>
        </p:nvSpPr>
        <p:spPr>
          <a:xfrm>
            <a:off x="467915" y="4232808"/>
            <a:ext cx="4018359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E2733D8-97D4-4FD8-ABCA-D2085F62237E}"/>
              </a:ext>
            </a:extLst>
          </p:cNvPr>
          <p:cNvSpPr/>
          <p:nvPr userDrawn="1"/>
        </p:nvSpPr>
        <p:spPr>
          <a:xfrm>
            <a:off x="4657725" y="4232808"/>
            <a:ext cx="4021933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1350"/>
          </a:p>
        </p:txBody>
      </p:sp>
      <p:sp>
        <p:nvSpPr>
          <p:cNvPr id="18" name="Content Placeholder 4">
            <a:extLst>
              <a:ext uri="{FF2B5EF4-FFF2-40B4-BE49-F238E27FC236}">
                <a16:creationId xmlns:a16="http://schemas.microsoft.com/office/drawing/2014/main" id="{04F4FB44-2D9E-465E-9302-089D86E35C6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657724" y="4232808"/>
            <a:ext cx="4018788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Content Placeholder 4">
            <a:extLst>
              <a:ext uri="{FF2B5EF4-FFF2-40B4-BE49-F238E27FC236}">
                <a16:creationId xmlns:a16="http://schemas.microsoft.com/office/drawing/2014/main" id="{82D82875-A059-4B48-8B7E-96B843539E5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7915" y="4232808"/>
            <a:ext cx="4018788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CFE8898-F19A-408E-85A7-D86D81C1FCE4}"/>
              </a:ext>
            </a:extLst>
          </p:cNvPr>
          <p:cNvSpPr/>
          <p:nvPr userDrawn="1"/>
        </p:nvSpPr>
        <p:spPr>
          <a:xfrm>
            <a:off x="464342" y="1628799"/>
            <a:ext cx="4021933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Content Placeholder 4">
            <a:extLst>
              <a:ext uri="{FF2B5EF4-FFF2-40B4-BE49-F238E27FC236}">
                <a16:creationId xmlns:a16="http://schemas.microsoft.com/office/drawing/2014/main" id="{3E058BEA-6455-4F2B-A6F0-4B8A301B542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68584" y="1628799"/>
            <a:ext cx="4018788" cy="2377440"/>
          </a:xfrm>
        </p:spPr>
        <p:txBody>
          <a:bodyPr>
            <a:normAutofit/>
          </a:bodyPr>
          <a:lstStyle>
            <a:lvl1pPr>
              <a:spcAft>
                <a:spcPts val="1350"/>
              </a:spcAft>
              <a:defRPr sz="1800"/>
            </a:lvl1pPr>
            <a:lvl2pPr>
              <a:spcAft>
                <a:spcPts val="1350"/>
              </a:spcAft>
              <a:defRPr sz="1500"/>
            </a:lvl2pPr>
            <a:lvl3pPr>
              <a:spcAft>
                <a:spcPts val="1350"/>
              </a:spcAft>
              <a:defRPr sz="1350"/>
            </a:lvl3pPr>
            <a:lvl4pPr>
              <a:spcAft>
                <a:spcPts val="1350"/>
              </a:spcAft>
              <a:defRPr sz="1200"/>
            </a:lvl4pPr>
            <a:lvl5pPr>
              <a:spcAft>
                <a:spcPts val="1350"/>
              </a:spcAft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Sous-titre 2">
            <a:extLst>
              <a:ext uri="{FF2B5EF4-FFF2-40B4-BE49-F238E27FC236}">
                <a16:creationId xmlns:a16="http://schemas.microsoft.com/office/drawing/2014/main" id="{3BF0000C-AA24-4CFA-990F-E4426A9CDC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7914" y="862554"/>
            <a:ext cx="7056413" cy="461665"/>
          </a:xfrm>
        </p:spPr>
        <p:txBody>
          <a:bodyPr wrap="square" anchor="ctr">
            <a:spAutoFit/>
          </a:bodyPr>
          <a:lstStyle>
            <a:lvl1pPr marL="0" indent="0" algn="l">
              <a:buNone/>
              <a:defRPr sz="2400" cap="none" baseline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342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8" name="Espace réservé du titre 1">
            <a:extLst>
              <a:ext uri="{FF2B5EF4-FFF2-40B4-BE49-F238E27FC236}">
                <a16:creationId xmlns:a16="http://schemas.microsoft.com/office/drawing/2014/main" id="{6308BD45-227A-4D91-9570-1EF172EFE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14" y="304508"/>
            <a:ext cx="7056413" cy="585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3200" cap="all" baseline="0">
                <a:solidFill>
                  <a:srgbClr val="2F3A4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55158CB-8353-4E8B-B881-29F7B6DFCBCA}"/>
              </a:ext>
            </a:extLst>
          </p:cNvPr>
          <p:cNvGrpSpPr/>
          <p:nvPr userDrawn="1"/>
        </p:nvGrpSpPr>
        <p:grpSpPr>
          <a:xfrm>
            <a:off x="7584449" y="237075"/>
            <a:ext cx="1435522" cy="720080"/>
            <a:chOff x="7584449" y="237075"/>
            <a:chExt cx="1435522" cy="720080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9A4C1A0E-22E2-411B-847A-8F9AECF46AA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668344" y="421437"/>
              <a:ext cx="1267733" cy="351357"/>
            </a:xfrm>
            <a:prstGeom prst="rect">
              <a:avLst/>
            </a:prstGeom>
          </p:spPr>
        </p:pic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3FFBD3FA-EBBB-4110-B901-EF53F7D7BDAA}"/>
                </a:ext>
              </a:extLst>
            </p:cNvPr>
            <p:cNvSpPr/>
            <p:nvPr userDrawn="1"/>
          </p:nvSpPr>
          <p:spPr>
            <a:xfrm>
              <a:off x="7584449" y="237075"/>
              <a:ext cx="1435522" cy="720080"/>
            </a:xfrm>
            <a:prstGeom prst="rect">
              <a:avLst/>
            </a:prstGeom>
            <a:solidFill>
              <a:schemeClr val="tx1">
                <a:lumMod val="20000"/>
                <a:lumOff val="8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5824379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8048512" y="5774480"/>
            <a:ext cx="1095488" cy="108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220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Left (dark)"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ous-titre 2"/>
          <p:cNvSpPr>
            <a:spLocks noGrp="1"/>
          </p:cNvSpPr>
          <p:nvPr>
            <p:ph type="subTitle" idx="1"/>
          </p:nvPr>
        </p:nvSpPr>
        <p:spPr>
          <a:xfrm>
            <a:off x="467914" y="908720"/>
            <a:ext cx="7056413" cy="369332"/>
          </a:xfrm>
        </p:spPr>
        <p:txBody>
          <a:bodyPr wrap="square" anchor="ctr">
            <a:spAutoFit/>
          </a:bodyPr>
          <a:lstStyle>
            <a:lvl1pPr marL="0" indent="0" algn="l">
              <a:buNone/>
              <a:defRPr sz="1800" cap="none" baseline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342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1" name="Espace réservé du titre 1"/>
          <p:cNvSpPr>
            <a:spLocks noGrp="1"/>
          </p:cNvSpPr>
          <p:nvPr>
            <p:ph type="title"/>
          </p:nvPr>
        </p:nvSpPr>
        <p:spPr>
          <a:xfrm>
            <a:off x="467914" y="304508"/>
            <a:ext cx="7056413" cy="585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2800" cap="sm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8048512" y="5774480"/>
            <a:ext cx="1095488" cy="1083520"/>
          </a:xfrm>
          <a:prstGeom prst="rect">
            <a:avLst/>
          </a:prstGeom>
        </p:spPr>
      </p:pic>
      <p:grpSp>
        <p:nvGrpSpPr>
          <p:cNvPr id="23" name="Group 22"/>
          <p:cNvGrpSpPr/>
          <p:nvPr userDrawn="1"/>
        </p:nvGrpSpPr>
        <p:grpSpPr>
          <a:xfrm>
            <a:off x="328166" y="6237312"/>
            <a:ext cx="439241" cy="439240"/>
            <a:chOff x="186858" y="6096003"/>
            <a:chExt cx="580550" cy="580549"/>
          </a:xfrm>
          <a:solidFill>
            <a:schemeClr val="bg1">
              <a:lumMod val="75000"/>
              <a:alpha val="25000"/>
            </a:schemeClr>
          </a:solidFill>
        </p:grpSpPr>
        <p:sp>
          <p:nvSpPr>
            <p:cNvPr id="24" name="Rectangle 23"/>
            <p:cNvSpPr/>
            <p:nvPr userDrawn="1"/>
          </p:nvSpPr>
          <p:spPr>
            <a:xfrm>
              <a:off x="186859" y="6096003"/>
              <a:ext cx="580549" cy="5805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latin typeface="GeosansLight" panose="02000603020000020003"/>
              </a:endParaRPr>
            </a:p>
          </p:txBody>
        </p:sp>
        <p:sp>
          <p:nvSpPr>
            <p:cNvPr id="25" name="Rectangle 24"/>
            <p:cNvSpPr/>
            <p:nvPr userDrawn="1"/>
          </p:nvSpPr>
          <p:spPr>
            <a:xfrm>
              <a:off x="186858" y="6612049"/>
              <a:ext cx="580549" cy="645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2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8166" y="6237312"/>
            <a:ext cx="439241" cy="390437"/>
          </a:xfrm>
          <a:prstGeom prst="rect">
            <a:avLst/>
          </a:prstGeom>
        </p:spPr>
        <p:txBody>
          <a:bodyPr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F68327C5-B821-4FE9-A59A-A60D9EB59A9A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7584449" y="237075"/>
            <a:ext cx="1435522" cy="720080"/>
            <a:chOff x="179512" y="237075"/>
            <a:chExt cx="1435522" cy="720080"/>
          </a:xfrm>
        </p:grpSpPr>
        <p:pic>
          <p:nvPicPr>
            <p:cNvPr id="17" name="Picture 16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63407" y="421437"/>
              <a:ext cx="1258268" cy="347472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 userDrawn="1"/>
          </p:nvSpPr>
          <p:spPr>
            <a:xfrm>
              <a:off x="179512" y="237075"/>
              <a:ext cx="1435522" cy="720080"/>
            </a:xfrm>
            <a:prstGeom prst="rect">
              <a:avLst/>
            </a:prstGeom>
            <a:solidFill>
              <a:srgbClr val="222A35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0683228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7287">
          <p15:clr>
            <a:srgbClr val="FBAE40"/>
          </p15:clr>
        </p15:guide>
        <p15:guide id="3" pos="393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- Left (dark)">
    <p:bg>
      <p:bgPr>
        <a:solidFill>
          <a:schemeClr val="tx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ous-titre 2"/>
          <p:cNvSpPr>
            <a:spLocks noGrp="1"/>
          </p:cNvSpPr>
          <p:nvPr>
            <p:ph type="subTitle" idx="1"/>
          </p:nvPr>
        </p:nvSpPr>
        <p:spPr>
          <a:xfrm>
            <a:off x="467914" y="862554"/>
            <a:ext cx="7056413" cy="461665"/>
          </a:xfr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 lang="en-US" sz="2400" cap="none" baseline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subtitle style</a:t>
            </a:r>
          </a:p>
        </p:txBody>
      </p:sp>
      <p:sp>
        <p:nvSpPr>
          <p:cNvPr id="11" name="Espace réservé du titre 1"/>
          <p:cNvSpPr>
            <a:spLocks noGrp="1"/>
          </p:cNvSpPr>
          <p:nvPr>
            <p:ph type="title"/>
          </p:nvPr>
        </p:nvSpPr>
        <p:spPr>
          <a:xfrm>
            <a:off x="467914" y="304508"/>
            <a:ext cx="7056413" cy="585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dirty="0">
                <a:solidFill>
                  <a:schemeClr val="bg1"/>
                </a:solidFill>
              </a:defRPr>
            </a:lvl1pPr>
          </a:lstStyle>
          <a:p>
            <a:pPr lvl="0" algn="l"/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8048512" y="5774480"/>
            <a:ext cx="1095488" cy="1083520"/>
          </a:xfrm>
          <a:prstGeom prst="rect">
            <a:avLst/>
          </a:prstGeom>
        </p:spPr>
      </p:pic>
      <p:grpSp>
        <p:nvGrpSpPr>
          <p:cNvPr id="23" name="Group 22"/>
          <p:cNvGrpSpPr/>
          <p:nvPr userDrawn="1"/>
        </p:nvGrpSpPr>
        <p:grpSpPr>
          <a:xfrm>
            <a:off x="328166" y="6237312"/>
            <a:ext cx="439241" cy="439240"/>
            <a:chOff x="186858" y="6096003"/>
            <a:chExt cx="580550" cy="580549"/>
          </a:xfrm>
          <a:solidFill>
            <a:schemeClr val="bg1">
              <a:lumMod val="75000"/>
              <a:alpha val="25000"/>
            </a:schemeClr>
          </a:solidFill>
        </p:grpSpPr>
        <p:sp>
          <p:nvSpPr>
            <p:cNvPr id="24" name="Rectangle 23"/>
            <p:cNvSpPr/>
            <p:nvPr userDrawn="1"/>
          </p:nvSpPr>
          <p:spPr>
            <a:xfrm>
              <a:off x="186859" y="6096003"/>
              <a:ext cx="580549" cy="5805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latin typeface="GeosansLight" panose="02000603020000020003"/>
              </a:endParaRPr>
            </a:p>
          </p:txBody>
        </p:sp>
        <p:sp>
          <p:nvSpPr>
            <p:cNvPr id="25" name="Rectangle 24"/>
            <p:cNvSpPr/>
            <p:nvPr userDrawn="1"/>
          </p:nvSpPr>
          <p:spPr>
            <a:xfrm>
              <a:off x="186858" y="6612049"/>
              <a:ext cx="580549" cy="645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2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8166" y="6237312"/>
            <a:ext cx="439241" cy="390437"/>
          </a:xfrm>
          <a:prstGeom prst="rect">
            <a:avLst/>
          </a:prstGeom>
        </p:spPr>
        <p:txBody>
          <a:bodyPr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F68327C5-B821-4FE9-A59A-A60D9EB59A9A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7584449" y="237075"/>
            <a:ext cx="1435522" cy="720080"/>
            <a:chOff x="179512" y="237075"/>
            <a:chExt cx="1435522" cy="720080"/>
          </a:xfrm>
        </p:grpSpPr>
        <p:pic>
          <p:nvPicPr>
            <p:cNvPr id="17" name="Picture 16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63407" y="421437"/>
              <a:ext cx="1258268" cy="347472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 userDrawn="1"/>
          </p:nvSpPr>
          <p:spPr>
            <a:xfrm>
              <a:off x="179512" y="237075"/>
              <a:ext cx="1435522" cy="720080"/>
            </a:xfrm>
            <a:prstGeom prst="rect">
              <a:avLst/>
            </a:prstGeom>
            <a:solidFill>
              <a:schemeClr val="tx1">
                <a:lumMod val="75000"/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9056254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7287">
          <p15:clr>
            <a:srgbClr val="FBAE40"/>
          </p15:clr>
        </p15:guide>
        <p15:guide id="3" pos="393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8048512" y="5774480"/>
            <a:ext cx="1095488" cy="108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9365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"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8048512" y="5774480"/>
            <a:ext cx="1095488" cy="108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531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ransition"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6021288"/>
            <a:ext cx="9144000" cy="836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43399" y="6216529"/>
            <a:ext cx="1627773" cy="4511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8048512" y="4937768"/>
            <a:ext cx="1095488" cy="1083520"/>
          </a:xfrm>
          <a:prstGeom prst="rect">
            <a:avLst/>
          </a:prstGeom>
        </p:spPr>
      </p:pic>
      <p:grpSp>
        <p:nvGrpSpPr>
          <p:cNvPr id="8" name="Group 7"/>
          <p:cNvGrpSpPr/>
          <p:nvPr userDrawn="1"/>
        </p:nvGrpSpPr>
        <p:grpSpPr>
          <a:xfrm>
            <a:off x="5772419" y="6336792"/>
            <a:ext cx="1470980" cy="307777"/>
            <a:chOff x="8616280" y="6285754"/>
            <a:chExt cx="1470980" cy="307777"/>
          </a:xfrm>
        </p:grpSpPr>
        <p:sp>
          <p:nvSpPr>
            <p:cNvPr id="10" name="TextBox 9"/>
            <p:cNvSpPr txBox="1"/>
            <p:nvPr userDrawn="1"/>
          </p:nvSpPr>
          <p:spPr>
            <a:xfrm>
              <a:off x="8616280" y="6285754"/>
              <a:ext cx="147098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>
                  <a:solidFill>
                    <a:schemeClr val="tx1"/>
                  </a:solidFill>
                </a:rPr>
                <a:t>Made with       by </a:t>
              </a:r>
            </a:p>
          </p:txBody>
        </p:sp>
        <p:sp>
          <p:nvSpPr>
            <p:cNvPr id="11" name="Freeform 290"/>
            <p:cNvSpPr/>
            <p:nvPr userDrawn="1"/>
          </p:nvSpPr>
          <p:spPr>
            <a:xfrm>
              <a:off x="9544347" y="6374509"/>
              <a:ext cx="152053" cy="130265"/>
            </a:xfrm>
            <a:custGeom>
              <a:avLst/>
              <a:gdLst/>
              <a:ahLst/>
              <a:cxnLst/>
              <a:rect l="l" t="t" r="r" b="b"/>
              <a:pathLst>
                <a:path w="504825" h="432707">
                  <a:moveTo>
                    <a:pt x="134658" y="0"/>
                  </a:moveTo>
                  <a:cubicBezTo>
                    <a:pt x="146301" y="0"/>
                    <a:pt x="158180" y="2019"/>
                    <a:pt x="170294" y="6057"/>
                  </a:cubicBezTo>
                  <a:cubicBezTo>
                    <a:pt x="182407" y="10095"/>
                    <a:pt x="193676" y="15541"/>
                    <a:pt x="204099" y="22396"/>
                  </a:cubicBezTo>
                  <a:cubicBezTo>
                    <a:pt x="214522" y="29251"/>
                    <a:pt x="223490" y="35683"/>
                    <a:pt x="231002" y="41693"/>
                  </a:cubicBezTo>
                  <a:cubicBezTo>
                    <a:pt x="238514" y="47703"/>
                    <a:pt x="245652" y="54088"/>
                    <a:pt x="252412" y="60849"/>
                  </a:cubicBezTo>
                  <a:cubicBezTo>
                    <a:pt x="259174" y="54088"/>
                    <a:pt x="266310" y="47703"/>
                    <a:pt x="273823" y="41693"/>
                  </a:cubicBezTo>
                  <a:cubicBezTo>
                    <a:pt x="281334" y="35683"/>
                    <a:pt x="290303" y="29251"/>
                    <a:pt x="300726" y="22396"/>
                  </a:cubicBezTo>
                  <a:cubicBezTo>
                    <a:pt x="311149" y="15541"/>
                    <a:pt x="322417" y="10095"/>
                    <a:pt x="334531" y="6057"/>
                  </a:cubicBezTo>
                  <a:cubicBezTo>
                    <a:pt x="346645" y="2019"/>
                    <a:pt x="358524" y="0"/>
                    <a:pt x="370167" y="0"/>
                  </a:cubicBezTo>
                  <a:cubicBezTo>
                    <a:pt x="412236" y="0"/>
                    <a:pt x="445197" y="11644"/>
                    <a:pt x="469048" y="34932"/>
                  </a:cubicBezTo>
                  <a:cubicBezTo>
                    <a:pt x="492899" y="58220"/>
                    <a:pt x="504825" y="90523"/>
                    <a:pt x="504825" y="131840"/>
                  </a:cubicBezTo>
                  <a:cubicBezTo>
                    <a:pt x="504825" y="173346"/>
                    <a:pt x="483321" y="215602"/>
                    <a:pt x="440313" y="258610"/>
                  </a:cubicBezTo>
                  <a:lnTo>
                    <a:pt x="264807" y="427636"/>
                  </a:lnTo>
                  <a:cubicBezTo>
                    <a:pt x="261427" y="431017"/>
                    <a:pt x="257295" y="432707"/>
                    <a:pt x="252412" y="432707"/>
                  </a:cubicBezTo>
                  <a:cubicBezTo>
                    <a:pt x="247529" y="432707"/>
                    <a:pt x="243398" y="431017"/>
                    <a:pt x="240018" y="427636"/>
                  </a:cubicBezTo>
                  <a:lnTo>
                    <a:pt x="64230" y="258047"/>
                  </a:lnTo>
                  <a:cubicBezTo>
                    <a:pt x="62351" y="256544"/>
                    <a:pt x="59770" y="254103"/>
                    <a:pt x="56482" y="250722"/>
                  </a:cubicBezTo>
                  <a:cubicBezTo>
                    <a:pt x="53196" y="247342"/>
                    <a:pt x="47984" y="241191"/>
                    <a:pt x="40848" y="232270"/>
                  </a:cubicBezTo>
                  <a:cubicBezTo>
                    <a:pt x="33712" y="223349"/>
                    <a:pt x="27326" y="214194"/>
                    <a:pt x="21692" y="204803"/>
                  </a:cubicBezTo>
                  <a:cubicBezTo>
                    <a:pt x="16057" y="195413"/>
                    <a:pt x="11035" y="184051"/>
                    <a:pt x="6620" y="170717"/>
                  </a:cubicBezTo>
                  <a:cubicBezTo>
                    <a:pt x="2207" y="157382"/>
                    <a:pt x="0" y="144423"/>
                    <a:pt x="0" y="131840"/>
                  </a:cubicBezTo>
                  <a:cubicBezTo>
                    <a:pt x="0" y="90523"/>
                    <a:pt x="11926" y="58220"/>
                    <a:pt x="35777" y="34932"/>
                  </a:cubicBezTo>
                  <a:cubicBezTo>
                    <a:pt x="59629" y="11644"/>
                    <a:pt x="92588" y="0"/>
                    <a:pt x="13465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97102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"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9532" y="782026"/>
            <a:ext cx="8424936" cy="784830"/>
          </a:xfrm>
        </p:spPr>
        <p:txBody>
          <a:bodyPr wrap="square" anchor="ctr">
            <a:spAutoFit/>
          </a:bodyPr>
          <a:lstStyle>
            <a:lvl1pPr algn="ctr"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6021288"/>
            <a:ext cx="9144000" cy="836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348880"/>
            <a:ext cx="4901695" cy="405125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1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530650" y="2564904"/>
            <a:ext cx="4343435" cy="244993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43399" y="6216529"/>
            <a:ext cx="1627773" cy="45114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8048512" y="4937768"/>
            <a:ext cx="1095488" cy="108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637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146304"/>
            <a:ext cx="8229600" cy="617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Rectangle 14"/>
          <p:cNvSpPr/>
          <p:nvPr/>
        </p:nvSpPr>
        <p:spPr>
          <a:xfrm rot="5400000">
            <a:off x="8473620" y="5799923"/>
            <a:ext cx="1839158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prstClr val="black"/>
                </a:solidFill>
              </a:rPr>
              <a:t>© Copyright Showeet.com</a:t>
            </a:r>
          </a:p>
        </p:txBody>
      </p:sp>
    </p:spTree>
    <p:extLst>
      <p:ext uri="{BB962C8B-B14F-4D97-AF65-F5344CB8AC3E}">
        <p14:creationId xmlns:p14="http://schemas.microsoft.com/office/powerpoint/2010/main" val="3974763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63" r:id="rId2"/>
    <p:sldLayoutId id="2147483770" r:id="rId3"/>
    <p:sldLayoutId id="2147483771" r:id="rId4"/>
    <p:sldLayoutId id="2147483775" r:id="rId5"/>
    <p:sldLayoutId id="2147483740" r:id="rId6"/>
    <p:sldLayoutId id="2147483768" r:id="rId7"/>
    <p:sldLayoutId id="2147483773" r:id="rId8"/>
    <p:sldLayoutId id="2147483743" r:id="rId9"/>
    <p:sldLayoutId id="2147483776" r:id="rId10"/>
    <p:sldLayoutId id="2147483777" r:id="rId11"/>
    <p:sldLayoutId id="2147483778" r:id="rId12"/>
    <p:sldLayoutId id="2147483779" r:id="rId13"/>
    <p:sldLayoutId id="2147483780" r:id="rId14"/>
    <p:sldLayoutId id="2147483781" r:id="rId15"/>
    <p:sldLayoutId id="2147483782" r:id="rId16"/>
    <p:sldLayoutId id="2147483783" r:id="rId17"/>
    <p:sldLayoutId id="2147483784" r:id="rId18"/>
    <p:sldLayoutId id="2147483785" r:id="rId19"/>
    <p:sldLayoutId id="2147483786" r:id="rId20"/>
    <p:sldLayoutId id="2147483787" r:id="rId21"/>
    <p:sldLayoutId id="2147483788" r:id="rId22"/>
    <p:sldLayoutId id="2147483789" r:id="rId23"/>
    <p:sldLayoutId id="2147483790" r:id="rId24"/>
    <p:sldLayoutId id="2147483791" r:id="rId25"/>
    <p:sldLayoutId id="2147483792" r:id="rId26"/>
    <p:sldLayoutId id="2147483793" r:id="rId27"/>
    <p:sldLayoutId id="2147483794" r:id="rId28"/>
    <p:sldLayoutId id="2147483795" r:id="rId29"/>
    <p:sldLayoutId id="2147483796" r:id="rId30"/>
    <p:sldLayoutId id="2147483797" r:id="rId31"/>
    <p:sldLayoutId id="2147483798" r:id="rId32"/>
    <p:sldLayoutId id="2147483799" r:id="rId33"/>
    <p:sldLayoutId id="2147483800" r:id="rId34"/>
    <p:sldLayoutId id="2147483801" r:id="rId35"/>
    <p:sldLayoutId id="2147483802" r:id="rId36"/>
    <p:sldLayoutId id="2147483803" r:id="rId37"/>
  </p:sldLayoutIdLst>
  <p:hf hdr="0" ftr="0" dt="0"/>
  <p:txStyles>
    <p:titleStyle>
      <a:lvl1pPr algn="r" defTabSz="914400" rtl="0" eaLnBrk="1" latinLnBrk="0" hangingPunct="1">
        <a:spcBef>
          <a:spcPct val="0"/>
        </a:spcBef>
        <a:buNone/>
        <a:defRPr lang="en-US" sz="3200" b="1" kern="1200" cap="all" normalizeH="0" baseline="0" dirty="0">
          <a:solidFill>
            <a:srgbClr val="2F3A46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E263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639461" y="2574491"/>
            <a:ext cx="5865080" cy="258532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defTabSz="685766"/>
            <a:r>
              <a:rPr lang="en-US" sz="4050" dirty="0">
                <a:solidFill>
                  <a:schemeClr val="bg1"/>
                </a:solidFill>
                <a:latin typeface="Calibri Light" panose="020F0302020204030204" pitchFamily="34" charset="0"/>
              </a:rPr>
              <a:t>Free </a:t>
            </a:r>
            <a:r>
              <a:rPr lang="en-US" sz="4050">
                <a:solidFill>
                  <a:schemeClr val="bg1"/>
                </a:solidFill>
                <a:latin typeface="Calibri Light" panose="020F0302020204030204" pitchFamily="34" charset="0"/>
              </a:rPr>
              <a:t>creative templates</a:t>
            </a:r>
            <a:r>
              <a:rPr lang="en-US" sz="4050" dirty="0">
                <a:solidFill>
                  <a:schemeClr val="bg1"/>
                </a:solidFill>
                <a:latin typeface="Calibri Light" panose="020F0302020204030204" pitchFamily="34" charset="0"/>
              </a:rPr>
              <a:t>, charts, diagrams and maps for your outstanding presentations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14930" y="341033"/>
            <a:ext cx="2914141" cy="804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201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</p:sldLayoutIdLst>
  <p:hf hdr="0"/>
  <p:txStyles>
    <p:titleStyle>
      <a:lvl1pPr algn="l" defTabSz="685766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2" indent="-171442" algn="l" defTabSz="685766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25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07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090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2974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856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2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5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6" Type="http://schemas.microsoft.com/office/2014/relationships/chartEx" Target="../charts/chartEx7.xml"/><Relationship Id="rId5" Type="http://schemas.openxmlformats.org/officeDocument/2006/relationships/chart" Target="../charts/chart21.xml"/><Relationship Id="rId4" Type="http://schemas.openxmlformats.org/officeDocument/2006/relationships/chart" Target="../charts/chart2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5.xml"/><Relationship Id="rId3" Type="http://schemas.openxmlformats.org/officeDocument/2006/relationships/chart" Target="../charts/chart22.xml"/><Relationship Id="rId7" Type="http://schemas.openxmlformats.org/officeDocument/2006/relationships/chart" Target="../charts/chart2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Relationship Id="rId6" Type="http://schemas.openxmlformats.org/officeDocument/2006/relationships/chart" Target="../charts/chart23.xml"/><Relationship Id="rId5" Type="http://schemas.openxmlformats.org/officeDocument/2006/relationships/image" Target="../media/image14.png"/><Relationship Id="rId4" Type="http://schemas.microsoft.com/office/2014/relationships/chartEx" Target="../charts/chartEx8.xml"/><Relationship Id="rId9" Type="http://schemas.openxmlformats.org/officeDocument/2006/relationships/chart" Target="../charts/chart2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7.xml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5.png"/><Relationship Id="rId5" Type="http://schemas.microsoft.com/office/2014/relationships/chartEx" Target="../charts/chartEx9.xml"/><Relationship Id="rId4" Type="http://schemas.openxmlformats.org/officeDocument/2006/relationships/chart" Target="../charts/chart2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2.xml"/><Relationship Id="rId3" Type="http://schemas.openxmlformats.org/officeDocument/2006/relationships/chart" Target="../charts/chart29.xml"/><Relationship Id="rId7" Type="http://schemas.openxmlformats.org/officeDocument/2006/relationships/chart" Target="../charts/chart3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Relationship Id="rId6" Type="http://schemas.openxmlformats.org/officeDocument/2006/relationships/chart" Target="../charts/chart30.xml"/><Relationship Id="rId5" Type="http://schemas.openxmlformats.org/officeDocument/2006/relationships/image" Target="../media/image17.png"/><Relationship Id="rId4" Type="http://schemas.microsoft.com/office/2014/relationships/chartEx" Target="../charts/chartEx10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4.xml"/><Relationship Id="rId3" Type="http://schemas.openxmlformats.org/officeDocument/2006/relationships/chart" Target="../charts/chart33.xml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2.xml"/><Relationship Id="rId6" Type="http://schemas.microsoft.com/office/2014/relationships/chartEx" Target="../charts/chartEx12.xml"/><Relationship Id="rId5" Type="http://schemas.openxmlformats.org/officeDocument/2006/relationships/image" Target="../media/image14.png"/><Relationship Id="rId4" Type="http://schemas.microsoft.com/office/2014/relationships/chartEx" Target="../charts/chartEx11.xml"/><Relationship Id="rId9" Type="http://schemas.openxmlformats.org/officeDocument/2006/relationships/image" Target="../media/image9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5.xml"/><Relationship Id="rId7" Type="http://schemas.openxmlformats.org/officeDocument/2006/relationships/image" Target="../media/image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2.xml"/><Relationship Id="rId6" Type="http://schemas.openxmlformats.org/officeDocument/2006/relationships/chart" Target="../charts/chart36.xml"/><Relationship Id="rId5" Type="http://schemas.openxmlformats.org/officeDocument/2006/relationships/image" Target="../media/image18.png"/><Relationship Id="rId4" Type="http://schemas.microsoft.com/office/2014/relationships/chartEx" Target="../charts/chartEx13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14/relationships/chartEx" Target="../charts/chartEx14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8.png"/><Relationship Id="rId5" Type="http://schemas.microsoft.com/office/2014/relationships/chartEx" Target="../charts/chartEx15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7.xml"/><Relationship Id="rId7" Type="http://schemas.openxmlformats.org/officeDocument/2006/relationships/image" Target="../media/image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4.xml"/><Relationship Id="rId6" Type="http://schemas.openxmlformats.org/officeDocument/2006/relationships/chart" Target="../charts/chart40.xml"/><Relationship Id="rId5" Type="http://schemas.openxmlformats.org/officeDocument/2006/relationships/chart" Target="../charts/chart39.xml"/><Relationship Id="rId4" Type="http://schemas.openxmlformats.org/officeDocument/2006/relationships/chart" Target="../charts/chart3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4.xml"/><Relationship Id="rId6" Type="http://schemas.openxmlformats.org/officeDocument/2006/relationships/chart" Target="../charts/chart42.xml"/><Relationship Id="rId5" Type="http://schemas.openxmlformats.org/officeDocument/2006/relationships/image" Target="../media/image20.png"/><Relationship Id="rId4" Type="http://schemas.microsoft.com/office/2014/relationships/chartEx" Target="../charts/chartEx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3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5.xml"/><Relationship Id="rId6" Type="http://schemas.openxmlformats.org/officeDocument/2006/relationships/chart" Target="../charts/chart44.xml"/><Relationship Id="rId5" Type="http://schemas.openxmlformats.org/officeDocument/2006/relationships/image" Target="../media/image20.png"/><Relationship Id="rId4" Type="http://schemas.microsoft.com/office/2014/relationships/chartEx" Target="../charts/chartEx1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14/relationships/chartEx" Target="../charts/chartEx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5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6.xml"/><Relationship Id="rId6" Type="http://schemas.openxmlformats.org/officeDocument/2006/relationships/chart" Target="../charts/chart46.xml"/><Relationship Id="rId5" Type="http://schemas.openxmlformats.org/officeDocument/2006/relationships/image" Target="../media/image20.png"/><Relationship Id="rId4" Type="http://schemas.microsoft.com/office/2014/relationships/chartEx" Target="../charts/chartEx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7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8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8.xml"/><Relationship Id="rId5" Type="http://schemas.openxmlformats.org/officeDocument/2006/relationships/chart" Target="../charts/chart50.xml"/><Relationship Id="rId4" Type="http://schemas.openxmlformats.org/officeDocument/2006/relationships/chart" Target="../charts/chart4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9.xml"/><Relationship Id="rId6" Type="http://schemas.openxmlformats.org/officeDocument/2006/relationships/chart" Target="../charts/chart54.xml"/><Relationship Id="rId5" Type="http://schemas.openxmlformats.org/officeDocument/2006/relationships/chart" Target="../charts/chart53.xml"/><Relationship Id="rId4" Type="http://schemas.openxmlformats.org/officeDocument/2006/relationships/chart" Target="../charts/chart5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5.xml"/><Relationship Id="rId7" Type="http://schemas.openxmlformats.org/officeDocument/2006/relationships/chart" Target="../charts/chart59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0.xml"/><Relationship Id="rId6" Type="http://schemas.openxmlformats.org/officeDocument/2006/relationships/chart" Target="../charts/chart58.xml"/><Relationship Id="rId5" Type="http://schemas.openxmlformats.org/officeDocument/2006/relationships/chart" Target="../charts/chart57.xml"/><Relationship Id="rId4" Type="http://schemas.openxmlformats.org/officeDocument/2006/relationships/chart" Target="../charts/chart56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14/relationships/chartEx" Target="../charts/chartEx19.xml"/><Relationship Id="rId7" Type="http://schemas.openxmlformats.org/officeDocument/2006/relationships/chart" Target="../charts/chart62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1.xml"/><Relationship Id="rId6" Type="http://schemas.openxmlformats.org/officeDocument/2006/relationships/chart" Target="../charts/chart61.xml"/><Relationship Id="rId5" Type="http://schemas.openxmlformats.org/officeDocument/2006/relationships/chart" Target="../charts/chart60.xml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3.xml"/><Relationship Id="rId7" Type="http://schemas.openxmlformats.org/officeDocument/2006/relationships/chart" Target="../charts/chart65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22.png"/><Relationship Id="rId5" Type="http://schemas.microsoft.com/office/2014/relationships/chartEx" Target="../charts/chartEx20.xml"/><Relationship Id="rId4" Type="http://schemas.openxmlformats.org/officeDocument/2006/relationships/chart" Target="../charts/chart6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6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3.xml"/><Relationship Id="rId5" Type="http://schemas.openxmlformats.org/officeDocument/2006/relationships/chart" Target="../charts/chart68.xml"/><Relationship Id="rId4" Type="http://schemas.openxmlformats.org/officeDocument/2006/relationships/chart" Target="../charts/chart6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9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0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1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10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2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10.jp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howeet.com/" TargetMode="External"/><Relationship Id="rId7" Type="http://schemas.openxmlformats.org/officeDocument/2006/relationships/hyperlink" Target="http://twitter.com/showeet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8.xml"/><Relationship Id="rId6" Type="http://schemas.openxmlformats.org/officeDocument/2006/relationships/hyperlink" Target="http://pinterest.com/showeet/pins" TargetMode="External"/><Relationship Id="rId5" Type="http://schemas.openxmlformats.org/officeDocument/2006/relationships/hyperlink" Target="http://www.facebook.com/showeetcom" TargetMode="External"/><Relationship Id="rId4" Type="http://schemas.openxmlformats.org/officeDocument/2006/relationships/hyperlink" Target="http://plus.google.com/106422161613071079309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microsoft.com/office/2014/relationships/chartEx" Target="../charts/chartEx2.xml"/><Relationship Id="rId4" Type="http://schemas.openxmlformats.org/officeDocument/2006/relationships/chart" Target="../charts/char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png"/><Relationship Id="rId5" Type="http://schemas.microsoft.com/office/2014/relationships/chartEx" Target="../charts/chartEx3.xml"/><Relationship Id="rId4" Type="http://schemas.openxmlformats.org/officeDocument/2006/relationships/chart" Target="../charts/char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14/relationships/chartEx" Target="../charts/chartEx4.xml"/><Relationship Id="rId7" Type="http://schemas.openxmlformats.org/officeDocument/2006/relationships/chart" Target="../charts/chart1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6" Type="http://schemas.openxmlformats.org/officeDocument/2006/relationships/chart" Target="../charts/chart12.xml"/><Relationship Id="rId5" Type="http://schemas.openxmlformats.org/officeDocument/2006/relationships/chart" Target="../charts/chart1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14/relationships/chartEx" Target="../charts/chartEx5.xml"/><Relationship Id="rId7" Type="http://schemas.openxmlformats.org/officeDocument/2006/relationships/chart" Target="../charts/chart1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Relationship Id="rId6" Type="http://schemas.openxmlformats.org/officeDocument/2006/relationships/chart" Target="../charts/chart15.xml"/><Relationship Id="rId5" Type="http://schemas.openxmlformats.org/officeDocument/2006/relationships/chart" Target="../charts/chart14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7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9.png"/><Relationship Id="rId5" Type="http://schemas.microsoft.com/office/2014/relationships/chartEx" Target="../charts/chartEx6.xml"/><Relationship Id="rId4" Type="http://schemas.openxmlformats.org/officeDocument/2006/relationships/chart" Target="../charts/char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9532" y="712778"/>
            <a:ext cx="8424936" cy="923330"/>
          </a:xfrm>
        </p:spPr>
        <p:txBody>
          <a:bodyPr/>
          <a:lstStyle/>
          <a:p>
            <a:r>
              <a:rPr lang="en-US" sz="5400"/>
              <a:t>Dashboards</a:t>
            </a:r>
            <a:endParaRPr lang="en-US" sz="5400" dirty="0"/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61892163-44E5-4870-B446-01CC0978ACB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" r="130"/>
          <a:stretch>
            <a:fillRect/>
          </a:stretch>
        </p:blipFill>
        <p:spPr/>
      </p:pic>
      <p:sp>
        <p:nvSpPr>
          <p:cNvPr id="77" name="Freeform 76"/>
          <p:cNvSpPr/>
          <p:nvPr/>
        </p:nvSpPr>
        <p:spPr>
          <a:xfrm>
            <a:off x="3310219" y="2348880"/>
            <a:ext cx="1840183" cy="2930155"/>
          </a:xfrm>
          <a:custGeom>
            <a:avLst/>
            <a:gdLst>
              <a:gd name="connsiteX0" fmla="*/ 0 w 2379576"/>
              <a:gd name="connsiteY0" fmla="*/ 0 h 3789040"/>
              <a:gd name="connsiteX1" fmla="*/ 2214084 w 2379576"/>
              <a:gd name="connsiteY1" fmla="*/ 0 h 3789040"/>
              <a:gd name="connsiteX2" fmla="*/ 2379576 w 2379576"/>
              <a:gd name="connsiteY2" fmla="*/ 165492 h 3789040"/>
              <a:gd name="connsiteX3" fmla="*/ 2379576 w 2379576"/>
              <a:gd name="connsiteY3" fmla="*/ 3709249 h 3789040"/>
              <a:gd name="connsiteX4" fmla="*/ 2366571 w 2379576"/>
              <a:gd name="connsiteY4" fmla="*/ 3773666 h 3789040"/>
              <a:gd name="connsiteX5" fmla="*/ 2356205 w 2379576"/>
              <a:gd name="connsiteY5" fmla="*/ 3789040 h 3789040"/>
              <a:gd name="connsiteX6" fmla="*/ 1654973 w 2379576"/>
              <a:gd name="connsiteY6" fmla="*/ 3789040 h 3789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79576" h="3789040">
                <a:moveTo>
                  <a:pt x="0" y="0"/>
                </a:moveTo>
                <a:lnTo>
                  <a:pt x="2214084" y="0"/>
                </a:lnTo>
                <a:cubicBezTo>
                  <a:pt x="2305483" y="0"/>
                  <a:pt x="2379576" y="74093"/>
                  <a:pt x="2379576" y="165492"/>
                </a:cubicBezTo>
                <a:lnTo>
                  <a:pt x="2379576" y="3709249"/>
                </a:lnTo>
                <a:cubicBezTo>
                  <a:pt x="2379576" y="3732099"/>
                  <a:pt x="2374945" y="3753867"/>
                  <a:pt x="2366571" y="3773666"/>
                </a:cubicBezTo>
                <a:lnTo>
                  <a:pt x="2356205" y="3789040"/>
                </a:lnTo>
                <a:lnTo>
                  <a:pt x="1654973" y="378904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1"/>
          </a:p>
        </p:txBody>
      </p:sp>
      <p:sp>
        <p:nvSpPr>
          <p:cNvPr id="60" name="TextBox 59"/>
          <p:cNvSpPr txBox="1"/>
          <p:nvPr/>
        </p:nvSpPr>
        <p:spPr>
          <a:xfrm>
            <a:off x="5413521" y="2835928"/>
            <a:ext cx="3026278" cy="41549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2100" b="1">
                <a:solidFill>
                  <a:srgbClr val="63B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30</a:t>
            </a:r>
            <a:r>
              <a:rPr lang="en-US" sz="21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1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Unique PPTX Slides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5413520" y="3255499"/>
            <a:ext cx="2535694" cy="41549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2100" b="1" dirty="0">
                <a:solidFill>
                  <a:srgbClr val="63B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4:3 </a:t>
            </a:r>
            <a:r>
              <a:rPr lang="en-US" sz="21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Screen Layout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5413520" y="3675070"/>
            <a:ext cx="1737976" cy="41549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2100" b="1" dirty="0">
                <a:solidFill>
                  <a:srgbClr val="63B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Easy to edit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E05C610-4F4B-4A1B-A4BF-4F454B39C5EC}"/>
              </a:ext>
            </a:extLst>
          </p:cNvPr>
          <p:cNvGrpSpPr/>
          <p:nvPr/>
        </p:nvGrpSpPr>
        <p:grpSpPr>
          <a:xfrm>
            <a:off x="4143800" y="4432170"/>
            <a:ext cx="2549278" cy="1964609"/>
            <a:chOff x="4143800" y="4432170"/>
            <a:chExt cx="2549278" cy="1964609"/>
          </a:xfrm>
        </p:grpSpPr>
        <p:grpSp>
          <p:nvGrpSpPr>
            <p:cNvPr id="78" name="Group 77"/>
            <p:cNvGrpSpPr/>
            <p:nvPr/>
          </p:nvGrpSpPr>
          <p:grpSpPr>
            <a:xfrm>
              <a:off x="4211959" y="4509120"/>
              <a:ext cx="1772023" cy="1682218"/>
              <a:chOff x="3340621" y="2731741"/>
              <a:chExt cx="5513832" cy="2726371"/>
            </a:xfrm>
          </p:grpSpPr>
          <p:sp>
            <p:nvSpPr>
              <p:cNvPr id="79" name="Rectangle 78"/>
              <p:cNvSpPr/>
              <p:nvPr/>
            </p:nvSpPr>
            <p:spPr>
              <a:xfrm>
                <a:off x="3340621" y="2731741"/>
                <a:ext cx="5513832" cy="2726371"/>
              </a:xfrm>
              <a:prstGeom prst="rect">
                <a:avLst/>
              </a:prstGeom>
              <a:ln>
                <a:noFill/>
              </a:ln>
              <a:effectLst>
                <a:outerShdw blurRad="571500" dist="241300" dir="102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340621" y="2731741"/>
                <a:ext cx="5513832" cy="2726371"/>
              </a:xfrm>
              <a:prstGeom prst="rect">
                <a:avLst/>
              </a:prstGeom>
              <a:ln>
                <a:noFill/>
              </a:ln>
              <a:effectLst>
                <a:outerShdw blurRad="571500" dist="292100" dir="2154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1" name="Rounded Rectangle 70"/>
            <p:cNvSpPr/>
            <p:nvPr/>
          </p:nvSpPr>
          <p:spPr>
            <a:xfrm rot="16200000">
              <a:off x="4436134" y="4139836"/>
              <a:ext cx="1964609" cy="2549278"/>
            </a:xfrm>
            <a:prstGeom prst="roundRect">
              <a:avLst>
                <a:gd name="adj" fmla="val 5238"/>
              </a:avLst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ectangle 71"/>
            <p:cNvSpPr/>
            <p:nvPr/>
          </p:nvSpPr>
          <p:spPr>
            <a:xfrm rot="16200000">
              <a:off x="4627827" y="4346004"/>
              <a:ext cx="1576179" cy="2114488"/>
            </a:xfrm>
            <a:prstGeom prst="rect">
              <a:avLst/>
            </a:prstGeom>
            <a:blipFill dpi="0" rotWithShape="0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en-US" sz="2400" b="1" dirty="0"/>
            </a:p>
          </p:txBody>
        </p:sp>
        <p:grpSp>
          <p:nvGrpSpPr>
            <p:cNvPr id="73" name="Group 72"/>
            <p:cNvGrpSpPr/>
            <p:nvPr/>
          </p:nvGrpSpPr>
          <p:grpSpPr>
            <a:xfrm rot="16200000">
              <a:off x="6513179" y="5349079"/>
              <a:ext cx="139880" cy="138308"/>
              <a:chOff x="4446940" y="5280381"/>
              <a:chExt cx="237363" cy="234696"/>
            </a:xfrm>
          </p:grpSpPr>
          <p:sp>
            <p:nvSpPr>
              <p:cNvPr id="75" name="Oval 74"/>
              <p:cNvSpPr>
                <a:spLocks noChangeArrowheads="1"/>
              </p:cNvSpPr>
              <p:nvPr/>
            </p:nvSpPr>
            <p:spPr bwMode="auto">
              <a:xfrm>
                <a:off x="4446940" y="5280381"/>
                <a:ext cx="237363" cy="234696"/>
              </a:xfrm>
              <a:prstGeom prst="ellipse">
                <a:avLst/>
              </a:prstGeom>
              <a:gradFill flip="none" rotWithShape="1">
                <a:gsLst>
                  <a:gs pos="29000">
                    <a:schemeClr val="tx1"/>
                  </a:gs>
                  <a:gs pos="73000">
                    <a:schemeClr val="tx1">
                      <a:lumMod val="65000"/>
                      <a:lumOff val="3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solidFill>
                    <a:schemeClr val="lt1"/>
                  </a:solidFill>
                </a:endParaRPr>
              </a:p>
            </p:txBody>
          </p:sp>
          <p:sp>
            <p:nvSpPr>
              <p:cNvPr id="76" name="Rounded Rectangle 75"/>
              <p:cNvSpPr/>
              <p:nvPr/>
            </p:nvSpPr>
            <p:spPr>
              <a:xfrm>
                <a:off x="4515460" y="5356864"/>
                <a:ext cx="100323" cy="100323"/>
              </a:xfrm>
              <a:prstGeom prst="roundRect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4" name="Freeform 73"/>
            <p:cNvSpPr/>
            <p:nvPr/>
          </p:nvSpPr>
          <p:spPr>
            <a:xfrm>
              <a:off x="5339707" y="4432170"/>
              <a:ext cx="1353371" cy="1712789"/>
            </a:xfrm>
            <a:custGeom>
              <a:avLst/>
              <a:gdLst>
                <a:gd name="connsiteX0" fmla="*/ 0 w 2296537"/>
                <a:gd name="connsiteY0" fmla="*/ 0 h 2906437"/>
                <a:gd name="connsiteX1" fmla="*/ 2121915 w 2296537"/>
                <a:gd name="connsiteY1" fmla="*/ 0 h 2906437"/>
                <a:gd name="connsiteX2" fmla="*/ 2296537 w 2296537"/>
                <a:gd name="connsiteY2" fmla="*/ 174622 h 2906437"/>
                <a:gd name="connsiteX3" fmla="*/ 2296537 w 2296537"/>
                <a:gd name="connsiteY3" fmla="*/ 2906437 h 2906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6537" h="2906437">
                  <a:moveTo>
                    <a:pt x="0" y="0"/>
                  </a:moveTo>
                  <a:lnTo>
                    <a:pt x="2121915" y="0"/>
                  </a:lnTo>
                  <a:cubicBezTo>
                    <a:pt x="2218356" y="0"/>
                    <a:pt x="2296537" y="78181"/>
                    <a:pt x="2296537" y="174622"/>
                  </a:cubicBezTo>
                  <a:lnTo>
                    <a:pt x="2296537" y="290643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4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1"/>
            </a:p>
          </p:txBody>
        </p:sp>
      </p:grpSp>
    </p:spTree>
    <p:extLst>
      <p:ext uri="{BB962C8B-B14F-4D97-AF65-F5344CB8AC3E}">
        <p14:creationId xmlns:p14="http://schemas.microsoft.com/office/powerpoint/2010/main" val="35363293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Placeholder 12">
            <a:extLst>
              <a:ext uri="{FF2B5EF4-FFF2-40B4-BE49-F238E27FC236}">
                <a16:creationId xmlns:a16="http://schemas.microsoft.com/office/drawing/2014/main" id="{6474DB9F-3B91-47BD-8100-E9A87005D61F}"/>
              </a:ext>
            </a:extLst>
          </p:cNvPr>
          <p:cNvGraphicFramePr>
            <a:graphicFrameLocks noGrp="1"/>
          </p:cNvGraphicFramePr>
          <p:nvPr>
            <p:ph sz="quarter" idx="13"/>
            <p:extLst/>
          </p:nvPr>
        </p:nvGraphicFramePr>
        <p:xfrm>
          <a:off x="468313" y="4714875"/>
          <a:ext cx="2619375" cy="1895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" name="Chart Placeholder 16">
            <a:extLst>
              <a:ext uri="{FF2B5EF4-FFF2-40B4-BE49-F238E27FC236}">
                <a16:creationId xmlns:a16="http://schemas.microsoft.com/office/drawing/2014/main" id="{3414F8ED-585A-4AD5-AB09-0728EDE6C4AB}"/>
              </a:ext>
            </a:extLst>
          </p:cNvPr>
          <p:cNvGraphicFramePr>
            <a:graphicFrameLocks noGrp="1"/>
          </p:cNvGraphicFramePr>
          <p:nvPr>
            <p:ph sz="quarter" idx="16"/>
            <p:extLst/>
          </p:nvPr>
        </p:nvGraphicFramePr>
        <p:xfrm>
          <a:off x="3260725" y="4714875"/>
          <a:ext cx="2619375" cy="1895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6" name="Content Placeholder 15">
            <a:extLst>
              <a:ext uri="{FF2B5EF4-FFF2-40B4-BE49-F238E27FC236}">
                <a16:creationId xmlns:a16="http://schemas.microsoft.com/office/drawing/2014/main" id="{D8D96809-D293-4BB8-A8AF-5FB3B2A73B36}"/>
              </a:ext>
            </a:extLst>
          </p:cNvPr>
          <p:cNvGraphicFramePr>
            <a:graphicFrameLocks noGrp="1"/>
          </p:cNvGraphicFramePr>
          <p:nvPr>
            <p:ph sz="quarter" idx="17"/>
            <p:extLst/>
          </p:nvPr>
        </p:nvGraphicFramePr>
        <p:xfrm>
          <a:off x="6053138" y="4714875"/>
          <a:ext cx="2619375" cy="1895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9" name="Content Placeholder 8">
                <a:extLst>
                  <a:ext uri="{FF2B5EF4-FFF2-40B4-BE49-F238E27FC236}">
                    <a16:creationId xmlns:a16="http://schemas.microsoft.com/office/drawing/2014/main" id="{E9FDA341-CDD9-4506-AB35-3C6E1214816A}"/>
                  </a:ext>
                </a:extLst>
              </p:cNvPr>
              <p:cNvGraphicFramePr>
                <a:graphicFrameLocks noGrp="1"/>
              </p:cNvGraphicFramePr>
              <p:nvPr>
                <p:ph sz="quarter" idx="18"/>
                <p:extLst/>
              </p:nvPr>
            </p:nvGraphicFramePr>
            <p:xfrm>
              <a:off x="468313" y="1628775"/>
              <a:ext cx="8208962" cy="2378075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6"/>
              </a:graphicData>
            </a:graphic>
          </p:graphicFrame>
        </mc:Choice>
        <mc:Fallback xmlns="">
          <p:pic>
            <p:nvPicPr>
              <p:cNvPr id="9" name="Content Placeholder 8">
                <a:extLst>
                  <a:ext uri="{FF2B5EF4-FFF2-40B4-BE49-F238E27FC236}">
                    <a16:creationId xmlns:a16="http://schemas.microsoft.com/office/drawing/2014/main" id="{E9FDA341-CDD9-4506-AB35-3C6E1214816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68313" y="1628775"/>
                <a:ext cx="8208962" cy="2378075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4134AA2-BE1F-4CD0-ADB8-6E7F6B91F48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/>
          </a:bodyPr>
          <a:lstStyle/>
          <a:p>
            <a:r>
              <a:rPr lang="en-US"/>
              <a:t>Chart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A3B906-D24D-463B-B4B5-6C8BE2457E9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/>
          </a:bodyPr>
          <a:lstStyle/>
          <a:p>
            <a:r>
              <a:rPr lang="en-US"/>
              <a:t>Chart 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5F45F0-44A6-4B0C-BDA0-10C957E49A6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/>
          </a:bodyPr>
          <a:lstStyle/>
          <a:p>
            <a:r>
              <a:rPr lang="en-US"/>
              <a:t>Chart Title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/>
              <a:t>Template – Exemple 5 (w/ Title Banners)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</p:spTree>
    <p:extLst>
      <p:ext uri="{BB962C8B-B14F-4D97-AF65-F5344CB8AC3E}">
        <p14:creationId xmlns:p14="http://schemas.microsoft.com/office/powerpoint/2010/main" val="29604331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Placeholder 12">
            <a:extLst>
              <a:ext uri="{FF2B5EF4-FFF2-40B4-BE49-F238E27FC236}">
                <a16:creationId xmlns:a16="http://schemas.microsoft.com/office/drawing/2014/main" id="{6474DB9F-3B91-47BD-8100-E9A87005D61F}"/>
              </a:ext>
            </a:extLst>
          </p:cNvPr>
          <p:cNvGraphicFramePr>
            <a:graphicFrameLocks noGrp="1"/>
          </p:cNvGraphicFramePr>
          <p:nvPr>
            <p:ph sz="quarter" idx="13"/>
            <p:extLst/>
          </p:nvPr>
        </p:nvGraphicFramePr>
        <p:xfrm>
          <a:off x="468313" y="1628775"/>
          <a:ext cx="2619375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mc:AlternateContent xmlns:mc="http://schemas.openxmlformats.org/markup-compatibility/2006" xmlns:cx2="http://schemas.microsoft.com/office/drawing/2015/10/21/chartex">
        <mc:Choice Requires="cx2">
          <p:graphicFrame>
            <p:nvGraphicFramePr>
              <p:cNvPr id="16" name="Chart Placeholder 15">
                <a:extLst>
                  <a:ext uri="{FF2B5EF4-FFF2-40B4-BE49-F238E27FC236}">
                    <a16:creationId xmlns:a16="http://schemas.microsoft.com/office/drawing/2014/main" id="{2F884EDD-7C38-49D2-91FE-0BA84BB42306}"/>
                  </a:ext>
                </a:extLst>
              </p:cNvPr>
              <p:cNvGraphicFramePr>
                <a:graphicFrameLocks noGrp="1"/>
              </p:cNvGraphicFramePr>
              <p:nvPr>
                <p:ph sz="quarter" idx="16"/>
                <p:extLst/>
              </p:nvPr>
            </p:nvGraphicFramePr>
            <p:xfrm>
              <a:off x="3260725" y="1628775"/>
              <a:ext cx="2619375" cy="2378075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4"/>
              </a:graphicData>
            </a:graphic>
          </p:graphicFrame>
        </mc:Choice>
        <mc:Fallback xmlns="">
          <p:pic>
            <p:nvPicPr>
              <p:cNvPr id="16" name="Chart Placeholder 15">
                <a:extLst>
                  <a:ext uri="{FF2B5EF4-FFF2-40B4-BE49-F238E27FC236}">
                    <a16:creationId xmlns:a16="http://schemas.microsoft.com/office/drawing/2014/main" id="{2F884EDD-7C38-49D2-91FE-0BA84BB4230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260725" y="1628775"/>
                <a:ext cx="2619375" cy="2378075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19" name="Chart Placeholder 18">
            <a:extLst>
              <a:ext uri="{FF2B5EF4-FFF2-40B4-BE49-F238E27FC236}">
                <a16:creationId xmlns:a16="http://schemas.microsoft.com/office/drawing/2014/main" id="{57991030-AD06-4E35-8CFD-952E819DF970}"/>
              </a:ext>
            </a:extLst>
          </p:cNvPr>
          <p:cNvGraphicFramePr>
            <a:graphicFrameLocks noGrp="1"/>
          </p:cNvGraphicFramePr>
          <p:nvPr>
            <p:ph sz="quarter" idx="17"/>
            <p:extLst/>
          </p:nvPr>
        </p:nvGraphicFramePr>
        <p:xfrm>
          <a:off x="6053138" y="1628775"/>
          <a:ext cx="2619375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0" name="Chart Placeholder 9">
            <a:extLst>
              <a:ext uri="{FF2B5EF4-FFF2-40B4-BE49-F238E27FC236}">
                <a16:creationId xmlns:a16="http://schemas.microsoft.com/office/drawing/2014/main" id="{EA191383-AECC-4DA3-8D9C-9270690AF0C8}"/>
              </a:ext>
            </a:extLst>
          </p:cNvPr>
          <p:cNvGraphicFramePr>
            <a:graphicFrameLocks noGrp="1"/>
          </p:cNvGraphicFramePr>
          <p:nvPr>
            <p:ph sz="quarter" idx="18"/>
            <p:extLst/>
          </p:nvPr>
        </p:nvGraphicFramePr>
        <p:xfrm>
          <a:off x="468313" y="4232275"/>
          <a:ext cx="2619375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4" name="Chart Placeholder 13">
            <a:extLst>
              <a:ext uri="{FF2B5EF4-FFF2-40B4-BE49-F238E27FC236}">
                <a16:creationId xmlns:a16="http://schemas.microsoft.com/office/drawing/2014/main" id="{2ED53A1F-4FC3-4AFD-922D-F2E18209BA25}"/>
              </a:ext>
            </a:extLst>
          </p:cNvPr>
          <p:cNvGraphicFramePr>
            <a:graphicFrameLocks noGrp="1"/>
          </p:cNvGraphicFramePr>
          <p:nvPr>
            <p:ph sz="quarter" idx="19"/>
            <p:extLst/>
          </p:nvPr>
        </p:nvGraphicFramePr>
        <p:xfrm>
          <a:off x="3260725" y="4232275"/>
          <a:ext cx="2619375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8" name="Chart Placeholder 17">
            <a:extLst>
              <a:ext uri="{FF2B5EF4-FFF2-40B4-BE49-F238E27FC236}">
                <a16:creationId xmlns:a16="http://schemas.microsoft.com/office/drawing/2014/main" id="{C1ED09E5-D38D-4A66-B7AE-7D35A1E24D34}"/>
              </a:ext>
            </a:extLst>
          </p:cNvPr>
          <p:cNvGraphicFramePr>
            <a:graphicFrameLocks noGrp="1"/>
          </p:cNvGraphicFramePr>
          <p:nvPr>
            <p:ph sz="quarter" idx="20"/>
            <p:extLst/>
          </p:nvPr>
        </p:nvGraphicFramePr>
        <p:xfrm>
          <a:off x="6053138" y="4232275"/>
          <a:ext cx="2619375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/>
              <a:t>Template – Exemple 6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</p:spTree>
    <p:extLst>
      <p:ext uri="{BB962C8B-B14F-4D97-AF65-F5344CB8AC3E}">
        <p14:creationId xmlns:p14="http://schemas.microsoft.com/office/powerpoint/2010/main" val="7319723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B1499EB7-0563-44B3-A508-036388153BCE}"/>
              </a:ext>
            </a:extLst>
          </p:cNvPr>
          <p:cNvSpPr/>
          <p:nvPr/>
        </p:nvSpPr>
        <p:spPr>
          <a:xfrm>
            <a:off x="4572000" y="2389387"/>
            <a:ext cx="4212468" cy="1711875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EA4155B-88D9-4636-9C21-03D04061E107}"/>
              </a:ext>
            </a:extLst>
          </p:cNvPr>
          <p:cNvSpPr/>
          <p:nvPr/>
        </p:nvSpPr>
        <p:spPr>
          <a:xfrm>
            <a:off x="5976156" y="4105236"/>
            <a:ext cx="2808312" cy="2636132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aphicFrame>
        <p:nvGraphicFramePr>
          <p:cNvPr id="19" name="Chart Placeholder 18">
            <a:extLst>
              <a:ext uri="{FF2B5EF4-FFF2-40B4-BE49-F238E27FC236}">
                <a16:creationId xmlns:a16="http://schemas.microsoft.com/office/drawing/2014/main" id="{57991030-AD06-4E35-8CFD-952E819DF970}"/>
              </a:ext>
            </a:extLst>
          </p:cNvPr>
          <p:cNvGraphicFramePr>
            <a:graphicFrameLocks noGrp="1"/>
          </p:cNvGraphicFramePr>
          <p:nvPr>
            <p:ph sz="quarter" idx="18"/>
            <p:extLst/>
          </p:nvPr>
        </p:nvGraphicFramePr>
        <p:xfrm>
          <a:off x="468313" y="4232275"/>
          <a:ext cx="2619375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Chart Placeholder 9">
            <a:extLst>
              <a:ext uri="{FF2B5EF4-FFF2-40B4-BE49-F238E27FC236}">
                <a16:creationId xmlns:a16="http://schemas.microsoft.com/office/drawing/2014/main" id="{EA191383-AECC-4DA3-8D9C-9270690AF0C8}"/>
              </a:ext>
            </a:extLst>
          </p:cNvPr>
          <p:cNvGraphicFramePr>
            <a:graphicFrameLocks noGrp="1"/>
          </p:cNvGraphicFramePr>
          <p:nvPr>
            <p:ph sz="quarter" idx="19"/>
            <p:extLst/>
          </p:nvPr>
        </p:nvGraphicFramePr>
        <p:xfrm>
          <a:off x="3260725" y="4232275"/>
          <a:ext cx="2619375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15D906EE-A182-437C-9A31-CB59662126B3}"/>
              </a:ext>
            </a:extLst>
          </p:cNvPr>
          <p:cNvGraphicFramePr>
            <a:graphicFrameLocks noGrp="1"/>
          </p:cNvGraphicFramePr>
          <p:nvPr>
            <p:ph sz="quarter" idx="20"/>
            <p:extLst>
              <p:ext uri="{D42A27DB-BD31-4B8C-83A1-F6EECF244321}">
                <p14:modId xmlns:p14="http://schemas.microsoft.com/office/powerpoint/2010/main" val="3005727321"/>
              </p:ext>
            </p:extLst>
          </p:nvPr>
        </p:nvGraphicFramePr>
        <p:xfrm>
          <a:off x="6053138" y="4232275"/>
          <a:ext cx="2619375" cy="237808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523875">
                  <a:extLst>
                    <a:ext uri="{9D8B030D-6E8A-4147-A177-3AD203B41FA5}">
                      <a16:colId xmlns:a16="http://schemas.microsoft.com/office/drawing/2014/main" val="526425895"/>
                    </a:ext>
                  </a:extLst>
                </a:gridCol>
                <a:gridCol w="523875">
                  <a:extLst>
                    <a:ext uri="{9D8B030D-6E8A-4147-A177-3AD203B41FA5}">
                      <a16:colId xmlns:a16="http://schemas.microsoft.com/office/drawing/2014/main" val="553066474"/>
                    </a:ext>
                  </a:extLst>
                </a:gridCol>
                <a:gridCol w="523875">
                  <a:extLst>
                    <a:ext uri="{9D8B030D-6E8A-4147-A177-3AD203B41FA5}">
                      <a16:colId xmlns:a16="http://schemas.microsoft.com/office/drawing/2014/main" val="2581343368"/>
                    </a:ext>
                  </a:extLst>
                </a:gridCol>
                <a:gridCol w="523875">
                  <a:extLst>
                    <a:ext uri="{9D8B030D-6E8A-4147-A177-3AD203B41FA5}">
                      <a16:colId xmlns:a16="http://schemas.microsoft.com/office/drawing/2014/main" val="2969645243"/>
                    </a:ext>
                  </a:extLst>
                </a:gridCol>
                <a:gridCol w="523875">
                  <a:extLst>
                    <a:ext uri="{9D8B030D-6E8A-4147-A177-3AD203B41FA5}">
                      <a16:colId xmlns:a16="http://schemas.microsoft.com/office/drawing/2014/main" val="59731940"/>
                    </a:ext>
                  </a:extLst>
                </a:gridCol>
              </a:tblGrid>
              <a:tr h="297260">
                <a:tc>
                  <a:txBody>
                    <a:bodyPr/>
                    <a:lstStyle/>
                    <a:p>
                      <a:r>
                        <a:rPr lang="en-US" sz="1400"/>
                        <a:t>Col 1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Col 2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Col 3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Col 4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Col 5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89606843"/>
                  </a:ext>
                </a:extLst>
              </a:tr>
              <a:tr h="297260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490636142"/>
                  </a:ext>
                </a:extLst>
              </a:tr>
              <a:tr h="297260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452393573"/>
                  </a:ext>
                </a:extLst>
              </a:tr>
              <a:tr h="297260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650436887"/>
                  </a:ext>
                </a:extLst>
              </a:tr>
              <a:tr h="297260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056575173"/>
                  </a:ext>
                </a:extLst>
              </a:tr>
              <a:tr h="297260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405439615"/>
                  </a:ext>
                </a:extLst>
              </a:tr>
              <a:tr h="297260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983416936"/>
                  </a:ext>
                </a:extLst>
              </a:tr>
              <a:tr h="297260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243401279"/>
                  </a:ext>
                </a:extLst>
              </a:tr>
            </a:tbl>
          </a:graphicData>
        </a:graphic>
      </p:graphicFrame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BDE2D5C-D6B5-4543-B751-4638AA2731F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/>
              <a:t>Some headlines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2ABC2C-3C9F-4303-ABDB-B02560EEBE2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/>
              <a:t>Some headlines here</a:t>
            </a:r>
          </a:p>
        </p:txBody>
      </p:sp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16" name="Content Placeholder 15">
                <a:extLst>
                  <a:ext uri="{FF2B5EF4-FFF2-40B4-BE49-F238E27FC236}">
                    <a16:creationId xmlns:a16="http://schemas.microsoft.com/office/drawing/2014/main" id="{02F7F061-BBF1-4665-A6D7-B6196719F46F}"/>
                  </a:ext>
                </a:extLst>
              </p:cNvPr>
              <p:cNvGraphicFramePr>
                <a:graphicFrameLocks noGrp="1"/>
              </p:cNvGraphicFramePr>
              <p:nvPr>
                <p:ph sz="quarter" idx="16"/>
              </p:nvPr>
            </p:nvGraphicFramePr>
            <p:xfrm>
              <a:off x="468313" y="2492375"/>
              <a:ext cx="4017962" cy="1514475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5"/>
              </a:graphicData>
            </a:graphic>
          </p:graphicFrame>
        </mc:Choice>
        <mc:Fallback xmlns="">
          <p:pic>
            <p:nvPicPr>
              <p:cNvPr id="16" name="Content Placeholder 15">
                <a:extLst>
                  <a:ext uri="{FF2B5EF4-FFF2-40B4-BE49-F238E27FC236}">
                    <a16:creationId xmlns:a16="http://schemas.microsoft.com/office/drawing/2014/main" id="{02F7F061-BBF1-4665-A6D7-B6196719F46F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68313" y="2492375"/>
                <a:ext cx="4017962" cy="1514475"/>
              </a:xfrm>
              <a:prstGeom prst="rect">
                <a:avLst/>
              </a:prstGeom>
            </p:spPr>
          </p:pic>
        </mc:Fallback>
      </mc:AlternateContent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/>
              <a:t>Template – Exemple 7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  <p:pic>
        <p:nvPicPr>
          <p:cNvPr id="28" name="Content Placeholder 27">
            <a:extLst>
              <a:ext uri="{FF2B5EF4-FFF2-40B4-BE49-F238E27FC236}">
                <a16:creationId xmlns:a16="http://schemas.microsoft.com/office/drawing/2014/main" id="{06296127-5E37-4CD7-B795-D742E7B0B54D}"/>
              </a:ext>
            </a:extLst>
          </p:cNvPr>
          <p:cNvPicPr>
            <a:picLocks noGrp="1" noChangeAspect="1"/>
          </p:cNvPicPr>
          <p:nvPr>
            <p:ph sz="quarter" idx="15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7725" y="2493278"/>
            <a:ext cx="4019550" cy="1512668"/>
          </a:xfrm>
        </p:spPr>
      </p:pic>
    </p:spTree>
    <p:extLst>
      <p:ext uri="{BB962C8B-B14F-4D97-AF65-F5344CB8AC3E}">
        <p14:creationId xmlns:p14="http://schemas.microsoft.com/office/powerpoint/2010/main" val="41300175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Chart Placeholder 11">
            <a:extLst>
              <a:ext uri="{FF2B5EF4-FFF2-40B4-BE49-F238E27FC236}">
                <a16:creationId xmlns:a16="http://schemas.microsoft.com/office/drawing/2014/main" id="{B2D7F8D1-0CAE-41FD-B69B-3DE84F30CC9A}"/>
              </a:ext>
            </a:extLst>
          </p:cNvPr>
          <p:cNvGraphicFramePr>
            <a:graphicFrameLocks noGrp="1"/>
          </p:cNvGraphicFramePr>
          <p:nvPr>
            <p:ph sz="quarter" idx="16"/>
            <p:extLst/>
          </p:nvPr>
        </p:nvGraphicFramePr>
        <p:xfrm>
          <a:off x="3260725" y="1628775"/>
          <a:ext cx="2619375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26" name="Chart Placeholder 25">
                <a:extLst>
                  <a:ext uri="{FF2B5EF4-FFF2-40B4-BE49-F238E27FC236}">
                    <a16:creationId xmlns:a16="http://schemas.microsoft.com/office/drawing/2014/main" id="{BB5FABA9-FE2B-4777-8E42-CB98BFF4858F}"/>
                  </a:ext>
                </a:extLst>
              </p:cNvPr>
              <p:cNvGraphicFramePr>
                <a:graphicFrameLocks noGrp="1"/>
              </p:cNvGraphicFramePr>
              <p:nvPr>
                <p:ph sz="quarter" idx="17"/>
                <p:extLst/>
              </p:nvPr>
            </p:nvGraphicFramePr>
            <p:xfrm>
              <a:off x="6053138" y="1628775"/>
              <a:ext cx="2619375" cy="2378075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4"/>
              </a:graphicData>
            </a:graphic>
          </p:graphicFrame>
        </mc:Choice>
        <mc:Fallback xmlns="">
          <p:pic>
            <p:nvPicPr>
              <p:cNvPr id="26" name="Chart Placeholder 25">
                <a:extLst>
                  <a:ext uri="{FF2B5EF4-FFF2-40B4-BE49-F238E27FC236}">
                    <a16:creationId xmlns:a16="http://schemas.microsoft.com/office/drawing/2014/main" id="{BB5FABA9-FE2B-4777-8E42-CB98BFF4858F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053138" y="1628775"/>
                <a:ext cx="2619375" cy="2378075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19" name="Chart Placeholder 18">
            <a:extLst>
              <a:ext uri="{FF2B5EF4-FFF2-40B4-BE49-F238E27FC236}">
                <a16:creationId xmlns:a16="http://schemas.microsoft.com/office/drawing/2014/main" id="{57991030-AD06-4E35-8CFD-952E819DF970}"/>
              </a:ext>
            </a:extLst>
          </p:cNvPr>
          <p:cNvGraphicFramePr>
            <a:graphicFrameLocks noGrp="1"/>
          </p:cNvGraphicFramePr>
          <p:nvPr>
            <p:ph sz="quarter" idx="18"/>
            <p:extLst/>
          </p:nvPr>
        </p:nvGraphicFramePr>
        <p:xfrm>
          <a:off x="3260725" y="4232275"/>
          <a:ext cx="2619375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7" name="Chart Placeholder 16">
            <a:extLst>
              <a:ext uri="{FF2B5EF4-FFF2-40B4-BE49-F238E27FC236}">
                <a16:creationId xmlns:a16="http://schemas.microsoft.com/office/drawing/2014/main" id="{FA026EB3-A748-437D-8039-2488705B122E}"/>
              </a:ext>
            </a:extLst>
          </p:cNvPr>
          <p:cNvGraphicFramePr>
            <a:graphicFrameLocks noGrp="1"/>
          </p:cNvGraphicFramePr>
          <p:nvPr>
            <p:ph sz="quarter" idx="19"/>
            <p:extLst/>
          </p:nvPr>
        </p:nvGraphicFramePr>
        <p:xfrm>
          <a:off x="6053138" y="4232275"/>
          <a:ext cx="2619375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1" name="Chart Placeholder 20">
            <a:extLst>
              <a:ext uri="{FF2B5EF4-FFF2-40B4-BE49-F238E27FC236}">
                <a16:creationId xmlns:a16="http://schemas.microsoft.com/office/drawing/2014/main" id="{1ECD72C7-12B3-48F7-ABFD-72D5FDAB0BAF}"/>
              </a:ext>
            </a:extLst>
          </p:cNvPr>
          <p:cNvGraphicFramePr>
            <a:graphicFrameLocks noGrp="1"/>
          </p:cNvGraphicFramePr>
          <p:nvPr>
            <p:ph sz="quarter" idx="20"/>
            <p:extLst/>
          </p:nvPr>
        </p:nvGraphicFramePr>
        <p:xfrm>
          <a:off x="468313" y="1628775"/>
          <a:ext cx="2619375" cy="4983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/>
              <a:t>Template – Exemple 8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</p:spTree>
    <p:extLst>
      <p:ext uri="{BB962C8B-B14F-4D97-AF65-F5344CB8AC3E}">
        <p14:creationId xmlns:p14="http://schemas.microsoft.com/office/powerpoint/2010/main" val="26310210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E6758EB4-4006-4AD0-AAEA-01F6D8E15544}"/>
              </a:ext>
            </a:extLst>
          </p:cNvPr>
          <p:cNvSpPr/>
          <p:nvPr/>
        </p:nvSpPr>
        <p:spPr>
          <a:xfrm>
            <a:off x="5976156" y="1324219"/>
            <a:ext cx="2808312" cy="5345141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aphicFrame>
        <p:nvGraphicFramePr>
          <p:cNvPr id="13" name="Chart Placeholder 12">
            <a:extLst>
              <a:ext uri="{FF2B5EF4-FFF2-40B4-BE49-F238E27FC236}">
                <a16:creationId xmlns:a16="http://schemas.microsoft.com/office/drawing/2014/main" id="{6474DB9F-3B91-47BD-8100-E9A87005D61F}"/>
              </a:ext>
            </a:extLst>
          </p:cNvPr>
          <p:cNvGraphicFramePr>
            <a:graphicFrameLocks noGrp="1"/>
          </p:cNvGraphicFramePr>
          <p:nvPr>
            <p:ph sz="quarter" idx="13"/>
            <p:extLst/>
          </p:nvPr>
        </p:nvGraphicFramePr>
        <p:xfrm>
          <a:off x="468313" y="1628775"/>
          <a:ext cx="2619375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mc:AlternateContent xmlns:mc="http://schemas.openxmlformats.org/markup-compatibility/2006" xmlns:cx2="http://schemas.microsoft.com/office/drawing/2015/10/21/chartex">
        <mc:Choice Requires="cx2">
          <p:graphicFrame>
            <p:nvGraphicFramePr>
              <p:cNvPr id="16" name="Chart Placeholder 15">
                <a:extLst>
                  <a:ext uri="{FF2B5EF4-FFF2-40B4-BE49-F238E27FC236}">
                    <a16:creationId xmlns:a16="http://schemas.microsoft.com/office/drawing/2014/main" id="{2F884EDD-7C38-49D2-91FE-0BA84BB42306}"/>
                  </a:ext>
                </a:extLst>
              </p:cNvPr>
              <p:cNvGraphicFramePr>
                <a:graphicFrameLocks noGrp="1"/>
              </p:cNvGraphicFramePr>
              <p:nvPr>
                <p:ph sz="quarter" idx="16"/>
                <p:extLst/>
              </p:nvPr>
            </p:nvGraphicFramePr>
            <p:xfrm>
              <a:off x="3260725" y="1628775"/>
              <a:ext cx="2619375" cy="2378075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4"/>
              </a:graphicData>
            </a:graphic>
          </p:graphicFrame>
        </mc:Choice>
        <mc:Fallback xmlns="">
          <p:pic>
            <p:nvPicPr>
              <p:cNvPr id="16" name="Chart Placeholder 15">
                <a:extLst>
                  <a:ext uri="{FF2B5EF4-FFF2-40B4-BE49-F238E27FC236}">
                    <a16:creationId xmlns:a16="http://schemas.microsoft.com/office/drawing/2014/main" id="{2F884EDD-7C38-49D2-91FE-0BA84BB4230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260725" y="1628775"/>
                <a:ext cx="2619375" cy="237807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20" name="Chart Placeholder 19">
                <a:extLst>
                  <a:ext uri="{FF2B5EF4-FFF2-40B4-BE49-F238E27FC236}">
                    <a16:creationId xmlns:a16="http://schemas.microsoft.com/office/drawing/2014/main" id="{A932D425-7B76-4AF5-B328-FF60F70934FC}"/>
                  </a:ext>
                </a:extLst>
              </p:cNvPr>
              <p:cNvGraphicFramePr>
                <a:graphicFrameLocks noGrp="1"/>
              </p:cNvGraphicFramePr>
              <p:nvPr>
                <p:ph sz="quarter" idx="17"/>
              </p:nvPr>
            </p:nvGraphicFramePr>
            <p:xfrm>
              <a:off x="468313" y="4232275"/>
              <a:ext cx="2619375" cy="2378075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6"/>
              </a:graphicData>
            </a:graphic>
          </p:graphicFrame>
        </mc:Choice>
        <mc:Fallback xmlns="">
          <p:pic>
            <p:nvPicPr>
              <p:cNvPr id="20" name="Chart Placeholder 19">
                <a:extLst>
                  <a:ext uri="{FF2B5EF4-FFF2-40B4-BE49-F238E27FC236}">
                    <a16:creationId xmlns:a16="http://schemas.microsoft.com/office/drawing/2014/main" id="{A932D425-7B76-4AF5-B328-FF60F70934F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68313" y="4232275"/>
                <a:ext cx="2619375" cy="2378075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10" name="Chart Placeholder 9">
            <a:extLst>
              <a:ext uri="{FF2B5EF4-FFF2-40B4-BE49-F238E27FC236}">
                <a16:creationId xmlns:a16="http://schemas.microsoft.com/office/drawing/2014/main" id="{19C5D7B0-A535-4493-8E2A-B80B52BB51A7}"/>
              </a:ext>
            </a:extLst>
          </p:cNvPr>
          <p:cNvGraphicFramePr>
            <a:graphicFrameLocks noGrp="1"/>
          </p:cNvGraphicFramePr>
          <p:nvPr>
            <p:ph sz="quarter" idx="18"/>
            <p:extLst/>
          </p:nvPr>
        </p:nvGraphicFramePr>
        <p:xfrm>
          <a:off x="3260725" y="4232275"/>
          <a:ext cx="2619375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/>
              <a:t>Template – Exemple 9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  <p:pic>
        <p:nvPicPr>
          <p:cNvPr id="24" name="Content Placeholder 23">
            <a:extLst>
              <a:ext uri="{FF2B5EF4-FFF2-40B4-BE49-F238E27FC236}">
                <a16:creationId xmlns:a16="http://schemas.microsoft.com/office/drawing/2014/main" id="{0F119EDC-D209-49A2-BED2-7C7D5C66E37B}"/>
              </a:ext>
            </a:extLst>
          </p:cNvPr>
          <p:cNvPicPr>
            <a:picLocks noGrp="1" noChangeAspect="1"/>
          </p:cNvPicPr>
          <p:nvPr>
            <p:ph sz="quarter" idx="19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225036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19F85778-4F4B-45AF-B386-78C8140C8FFD}"/>
              </a:ext>
            </a:extLst>
          </p:cNvPr>
          <p:cNvSpPr/>
          <p:nvPr/>
        </p:nvSpPr>
        <p:spPr>
          <a:xfrm>
            <a:off x="3221850" y="1536979"/>
            <a:ext cx="2700300" cy="2612101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aphicFrame>
        <p:nvGraphicFramePr>
          <p:cNvPr id="13" name="Chart Placeholder 12">
            <a:extLst>
              <a:ext uri="{FF2B5EF4-FFF2-40B4-BE49-F238E27FC236}">
                <a16:creationId xmlns:a16="http://schemas.microsoft.com/office/drawing/2014/main" id="{6474DB9F-3B91-47BD-8100-E9A87005D61F}"/>
              </a:ext>
            </a:extLst>
          </p:cNvPr>
          <p:cNvGraphicFramePr>
            <a:graphicFrameLocks noGrp="1"/>
          </p:cNvGraphicFramePr>
          <p:nvPr>
            <p:ph sz="quarter" idx="13"/>
            <p:extLst/>
          </p:nvPr>
        </p:nvGraphicFramePr>
        <p:xfrm>
          <a:off x="468313" y="1628775"/>
          <a:ext cx="2619375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20" name="Chart Placeholder 19">
                <a:extLst>
                  <a:ext uri="{FF2B5EF4-FFF2-40B4-BE49-F238E27FC236}">
                    <a16:creationId xmlns:a16="http://schemas.microsoft.com/office/drawing/2014/main" id="{A932D425-7B76-4AF5-B328-FF60F70934FC}"/>
                  </a:ext>
                </a:extLst>
              </p:cNvPr>
              <p:cNvGraphicFramePr>
                <a:graphicFrameLocks noGrp="1"/>
              </p:cNvGraphicFramePr>
              <p:nvPr>
                <p:ph sz="quarter" idx="17"/>
              </p:nvPr>
            </p:nvGraphicFramePr>
            <p:xfrm>
              <a:off x="468313" y="4232275"/>
              <a:ext cx="2619375" cy="2378075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4"/>
              </a:graphicData>
            </a:graphic>
          </p:graphicFrame>
        </mc:Choice>
        <mc:Fallback xmlns="">
          <p:pic>
            <p:nvPicPr>
              <p:cNvPr id="20" name="Chart Placeholder 19">
                <a:extLst>
                  <a:ext uri="{FF2B5EF4-FFF2-40B4-BE49-F238E27FC236}">
                    <a16:creationId xmlns:a16="http://schemas.microsoft.com/office/drawing/2014/main" id="{A932D425-7B76-4AF5-B328-FF60F70934F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68313" y="4232275"/>
                <a:ext cx="2619375" cy="2378075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10" name="Chart Placeholder 9">
            <a:extLst>
              <a:ext uri="{FF2B5EF4-FFF2-40B4-BE49-F238E27FC236}">
                <a16:creationId xmlns:a16="http://schemas.microsoft.com/office/drawing/2014/main" id="{19C5D7B0-A535-4493-8E2A-B80B52BB51A7}"/>
              </a:ext>
            </a:extLst>
          </p:cNvPr>
          <p:cNvGraphicFramePr>
            <a:graphicFrameLocks noGrp="1"/>
          </p:cNvGraphicFramePr>
          <p:nvPr>
            <p:ph sz="quarter" idx="18"/>
            <p:extLst/>
          </p:nvPr>
        </p:nvGraphicFramePr>
        <p:xfrm>
          <a:off x="3260725" y="4232275"/>
          <a:ext cx="2619375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0C9CD8C-C250-4FB4-9E8E-3666D7C1FD0A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solidFill>
            <a:schemeClr val="tx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en-US"/>
              <a:t>Lorem ipsum dolor sit amet, consectetur adipiscing elit, sed do eiusmod tempor incididunt ut labore et dolore magna aliqua.</a:t>
            </a:r>
          </a:p>
          <a:p>
            <a:r>
              <a:rPr lang="en-US"/>
              <a:t>Ut enim ad minim veniam, quis nostrud exercitation ullamco laboris nisi ut aliquip ex ea commodo consequat. 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/>
              <a:t>Template – Exemple 10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  <p:pic>
        <p:nvPicPr>
          <p:cNvPr id="16" name="Content Placeholder 15">
            <a:extLst>
              <a:ext uri="{FF2B5EF4-FFF2-40B4-BE49-F238E27FC236}">
                <a16:creationId xmlns:a16="http://schemas.microsoft.com/office/drawing/2014/main" id="{AE8BB195-CEE3-4809-AAA8-85F8647B4EFB}"/>
              </a:ext>
            </a:extLst>
          </p:cNvPr>
          <p:cNvPicPr>
            <a:picLocks noGrp="1" noChangeAspect="1"/>
          </p:cNvPicPr>
          <p:nvPr>
            <p:ph sz="quarter" idx="16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0725" y="1633002"/>
            <a:ext cx="2619375" cy="2369620"/>
          </a:xfrm>
        </p:spPr>
      </p:pic>
    </p:spTree>
    <p:extLst>
      <p:ext uri="{BB962C8B-B14F-4D97-AF65-F5344CB8AC3E}">
        <p14:creationId xmlns:p14="http://schemas.microsoft.com/office/powerpoint/2010/main" val="11531000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075EA1F3-9BE9-466D-9435-DF48C37730BB}"/>
              </a:ext>
            </a:extLst>
          </p:cNvPr>
          <p:cNvSpPr/>
          <p:nvPr/>
        </p:nvSpPr>
        <p:spPr>
          <a:xfrm>
            <a:off x="368658" y="2440850"/>
            <a:ext cx="5607498" cy="1708229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A5EE6D0-2D59-49C5-9CA3-8119B0BE6A8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/>
          </a:bodyPr>
          <a:lstStyle/>
          <a:p>
            <a:r>
              <a:rPr lang="en-US"/>
              <a:t>Some headlines here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294ECA-D394-4AE7-8F19-09CE1B3EB61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>
            <a:normAutofit/>
          </a:bodyPr>
          <a:lstStyle/>
          <a:p>
            <a:r>
              <a:rPr lang="en-US"/>
              <a:t>Some headlines here</a:t>
            </a:r>
          </a:p>
        </p:txBody>
      </p:sp>
      <mc:AlternateContent xmlns:mc="http://schemas.openxmlformats.org/markup-compatibility/2006" xmlns:cx2="http://schemas.microsoft.com/office/drawing/2015/10/21/chartex">
        <mc:Choice Requires="cx2">
          <p:graphicFrame>
            <p:nvGraphicFramePr>
              <p:cNvPr id="16" name="Chart Placeholder 15">
                <a:extLst>
                  <a:ext uri="{FF2B5EF4-FFF2-40B4-BE49-F238E27FC236}">
                    <a16:creationId xmlns:a16="http://schemas.microsoft.com/office/drawing/2014/main" id="{2F884EDD-7C38-49D2-91FE-0BA84BB42306}"/>
                  </a:ext>
                </a:extLst>
              </p:cNvPr>
              <p:cNvGraphicFramePr>
                <a:graphicFrameLocks noGrp="1"/>
              </p:cNvGraphicFramePr>
              <p:nvPr>
                <p:ph sz="quarter" idx="17"/>
                <p:extLst/>
              </p:nvPr>
            </p:nvGraphicFramePr>
            <p:xfrm>
              <a:off x="468313" y="4232275"/>
              <a:ext cx="2619375" cy="2378075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3"/>
              </a:graphicData>
            </a:graphic>
          </p:graphicFrame>
        </mc:Choice>
        <mc:Fallback xmlns="">
          <p:pic>
            <p:nvPicPr>
              <p:cNvPr id="16" name="Chart Placeholder 15">
                <a:extLst>
                  <a:ext uri="{FF2B5EF4-FFF2-40B4-BE49-F238E27FC236}">
                    <a16:creationId xmlns:a16="http://schemas.microsoft.com/office/drawing/2014/main" id="{2F884EDD-7C38-49D2-91FE-0BA84BB4230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68313" y="4232275"/>
                <a:ext cx="2619375" cy="237807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20" name="Chart Placeholder 19">
                <a:extLst>
                  <a:ext uri="{FF2B5EF4-FFF2-40B4-BE49-F238E27FC236}">
                    <a16:creationId xmlns:a16="http://schemas.microsoft.com/office/drawing/2014/main" id="{A932D425-7B76-4AF5-B328-FF60F70934FC}"/>
                  </a:ext>
                </a:extLst>
              </p:cNvPr>
              <p:cNvGraphicFramePr>
                <a:graphicFrameLocks noGrp="1"/>
              </p:cNvGraphicFramePr>
              <p:nvPr>
                <p:ph sz="quarter" idx="18"/>
              </p:nvPr>
            </p:nvGraphicFramePr>
            <p:xfrm>
              <a:off x="3260725" y="4232275"/>
              <a:ext cx="2619375" cy="2378075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5"/>
              </a:graphicData>
            </a:graphic>
          </p:graphicFrame>
        </mc:Choice>
        <mc:Fallback xmlns="">
          <p:pic>
            <p:nvPicPr>
              <p:cNvPr id="20" name="Chart Placeholder 19">
                <a:extLst>
                  <a:ext uri="{FF2B5EF4-FFF2-40B4-BE49-F238E27FC236}">
                    <a16:creationId xmlns:a16="http://schemas.microsoft.com/office/drawing/2014/main" id="{A932D425-7B76-4AF5-B328-FF60F70934F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260725" y="4232275"/>
                <a:ext cx="2619375" cy="2378075"/>
              </a:xfrm>
              <a:prstGeom prst="rect">
                <a:avLst/>
              </a:prstGeom>
            </p:spPr>
          </p:pic>
        </mc:Fallback>
      </mc:AlternateContent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4B0CAF6B-6491-4AC7-A066-76251620E51E}"/>
              </a:ext>
            </a:extLst>
          </p:cNvPr>
          <p:cNvSpPr>
            <a:spLocks noGrp="1"/>
          </p:cNvSpPr>
          <p:nvPr>
            <p:ph sz="quarter" idx="19"/>
          </p:nvPr>
        </p:nvSpPr>
        <p:spPr/>
        <p:txBody>
          <a:bodyPr>
            <a:normAutofit/>
          </a:bodyPr>
          <a:lstStyle/>
          <a:p>
            <a:r>
              <a:rPr lang="en-US"/>
              <a:t>Lorem ipsum dolor sit amet, consectetur adipiscing elit, sed do eiusmod tempor incididunt ut labore et dolore magna aliqua.</a:t>
            </a:r>
          </a:p>
          <a:p>
            <a:r>
              <a:rPr lang="en-US"/>
              <a:t>Ut enim ad minim veniam, quis nostrud exercitation ullamco laboris nisi ut aliquip ex ea commodo consequat.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ED307B-8EAC-486B-A976-85DC2777E14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>
            <a:normAutofit/>
          </a:bodyPr>
          <a:lstStyle/>
          <a:p>
            <a:r>
              <a:rPr lang="en-US"/>
              <a:t>Some headlines here</a:t>
            </a:r>
          </a:p>
        </p:txBody>
      </p:sp>
      <p:graphicFrame>
        <p:nvGraphicFramePr>
          <p:cNvPr id="14" name="Content Placeholder 13">
            <a:extLst>
              <a:ext uri="{FF2B5EF4-FFF2-40B4-BE49-F238E27FC236}">
                <a16:creationId xmlns:a16="http://schemas.microsoft.com/office/drawing/2014/main" id="{B08D895E-21AC-4196-9E58-12D6B17BE5EB}"/>
              </a:ext>
            </a:extLst>
          </p:cNvPr>
          <p:cNvGraphicFramePr>
            <a:graphicFrameLocks noGrp="1"/>
          </p:cNvGraphicFramePr>
          <p:nvPr>
            <p:ph sz="quarter" idx="16"/>
            <p:extLst>
              <p:ext uri="{D42A27DB-BD31-4B8C-83A1-F6EECF244321}">
                <p14:modId xmlns:p14="http://schemas.microsoft.com/office/powerpoint/2010/main" val="2228930342"/>
              </p:ext>
            </p:extLst>
          </p:nvPr>
        </p:nvGraphicFramePr>
        <p:xfrm>
          <a:off x="468313" y="2492375"/>
          <a:ext cx="2619375" cy="151269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23875">
                  <a:extLst>
                    <a:ext uri="{9D8B030D-6E8A-4147-A177-3AD203B41FA5}">
                      <a16:colId xmlns:a16="http://schemas.microsoft.com/office/drawing/2014/main" val="939084068"/>
                    </a:ext>
                  </a:extLst>
                </a:gridCol>
                <a:gridCol w="523875">
                  <a:extLst>
                    <a:ext uri="{9D8B030D-6E8A-4147-A177-3AD203B41FA5}">
                      <a16:colId xmlns:a16="http://schemas.microsoft.com/office/drawing/2014/main" val="2854319493"/>
                    </a:ext>
                  </a:extLst>
                </a:gridCol>
                <a:gridCol w="523875">
                  <a:extLst>
                    <a:ext uri="{9D8B030D-6E8A-4147-A177-3AD203B41FA5}">
                      <a16:colId xmlns:a16="http://schemas.microsoft.com/office/drawing/2014/main" val="1492720361"/>
                    </a:ext>
                  </a:extLst>
                </a:gridCol>
                <a:gridCol w="523875">
                  <a:extLst>
                    <a:ext uri="{9D8B030D-6E8A-4147-A177-3AD203B41FA5}">
                      <a16:colId xmlns:a16="http://schemas.microsoft.com/office/drawing/2014/main" val="734943550"/>
                    </a:ext>
                  </a:extLst>
                </a:gridCol>
                <a:gridCol w="523875">
                  <a:extLst>
                    <a:ext uri="{9D8B030D-6E8A-4147-A177-3AD203B41FA5}">
                      <a16:colId xmlns:a16="http://schemas.microsoft.com/office/drawing/2014/main" val="2518352843"/>
                    </a:ext>
                  </a:extLst>
                </a:gridCol>
              </a:tblGrid>
              <a:tr h="302538">
                <a:tc>
                  <a:txBody>
                    <a:bodyPr/>
                    <a:lstStyle/>
                    <a:p>
                      <a:r>
                        <a:rPr lang="en-US" sz="1400"/>
                        <a:t>Col 1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Col 2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Col 3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Col 4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Col 5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757146871"/>
                  </a:ext>
                </a:extLst>
              </a:tr>
              <a:tr h="302538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648398285"/>
                  </a:ext>
                </a:extLst>
              </a:tr>
              <a:tr h="302538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63263436"/>
                  </a:ext>
                </a:extLst>
              </a:tr>
              <a:tr h="302538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449898257"/>
                  </a:ext>
                </a:extLst>
              </a:tr>
              <a:tr h="302538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441127418"/>
                  </a:ext>
                </a:extLst>
              </a:tr>
            </a:tbl>
          </a:graphicData>
        </a:graphic>
      </p:graphicFrame>
      <p:graphicFrame>
        <p:nvGraphicFramePr>
          <p:cNvPr id="15" name="Content Placeholder 14">
            <a:extLst>
              <a:ext uri="{FF2B5EF4-FFF2-40B4-BE49-F238E27FC236}">
                <a16:creationId xmlns:a16="http://schemas.microsoft.com/office/drawing/2014/main" id="{EA95D7F4-A0DB-44E4-8B21-0A3328CF263E}"/>
              </a:ext>
            </a:extLst>
          </p:cNvPr>
          <p:cNvGraphicFramePr>
            <a:graphicFrameLocks noGrp="1"/>
          </p:cNvGraphicFramePr>
          <p:nvPr>
            <p:ph sz="quarter" idx="22"/>
            <p:extLst>
              <p:ext uri="{D42A27DB-BD31-4B8C-83A1-F6EECF244321}">
                <p14:modId xmlns:p14="http://schemas.microsoft.com/office/powerpoint/2010/main" val="2425625177"/>
              </p:ext>
            </p:extLst>
          </p:nvPr>
        </p:nvGraphicFramePr>
        <p:xfrm>
          <a:off x="3262313" y="2492375"/>
          <a:ext cx="2619375" cy="151269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23875">
                  <a:extLst>
                    <a:ext uri="{9D8B030D-6E8A-4147-A177-3AD203B41FA5}">
                      <a16:colId xmlns:a16="http://schemas.microsoft.com/office/drawing/2014/main" val="2430994784"/>
                    </a:ext>
                  </a:extLst>
                </a:gridCol>
                <a:gridCol w="523875">
                  <a:extLst>
                    <a:ext uri="{9D8B030D-6E8A-4147-A177-3AD203B41FA5}">
                      <a16:colId xmlns:a16="http://schemas.microsoft.com/office/drawing/2014/main" val="3105395113"/>
                    </a:ext>
                  </a:extLst>
                </a:gridCol>
                <a:gridCol w="523875">
                  <a:extLst>
                    <a:ext uri="{9D8B030D-6E8A-4147-A177-3AD203B41FA5}">
                      <a16:colId xmlns:a16="http://schemas.microsoft.com/office/drawing/2014/main" val="772455129"/>
                    </a:ext>
                  </a:extLst>
                </a:gridCol>
                <a:gridCol w="523875">
                  <a:extLst>
                    <a:ext uri="{9D8B030D-6E8A-4147-A177-3AD203B41FA5}">
                      <a16:colId xmlns:a16="http://schemas.microsoft.com/office/drawing/2014/main" val="1273607562"/>
                    </a:ext>
                  </a:extLst>
                </a:gridCol>
                <a:gridCol w="523875">
                  <a:extLst>
                    <a:ext uri="{9D8B030D-6E8A-4147-A177-3AD203B41FA5}">
                      <a16:colId xmlns:a16="http://schemas.microsoft.com/office/drawing/2014/main" val="2734005681"/>
                    </a:ext>
                  </a:extLst>
                </a:gridCol>
              </a:tblGrid>
              <a:tr h="302538">
                <a:tc>
                  <a:txBody>
                    <a:bodyPr/>
                    <a:lstStyle/>
                    <a:p>
                      <a:r>
                        <a:rPr lang="en-US" sz="1400"/>
                        <a:t>Col 1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Col 2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Col 3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Col 4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Col 5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24502318"/>
                  </a:ext>
                </a:extLst>
              </a:tr>
              <a:tr h="302538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79600566"/>
                  </a:ext>
                </a:extLst>
              </a:tr>
              <a:tr h="302538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833227986"/>
                  </a:ext>
                </a:extLst>
              </a:tr>
              <a:tr h="302538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555737605"/>
                  </a:ext>
                </a:extLst>
              </a:tr>
              <a:tr h="302538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537348859"/>
                  </a:ext>
                </a:extLst>
              </a:tr>
            </a:tbl>
          </a:graphicData>
        </a:graphic>
      </p:graphicFrame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/>
              <a:t>Template – Exemple 11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</p:spTree>
    <p:extLst>
      <p:ext uri="{BB962C8B-B14F-4D97-AF65-F5344CB8AC3E}">
        <p14:creationId xmlns:p14="http://schemas.microsoft.com/office/powerpoint/2010/main" val="11376634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7184FE6-99DD-4BDB-8DD2-7C5A38181B65}"/>
              </a:ext>
            </a:extLst>
          </p:cNvPr>
          <p:cNvSpPr/>
          <p:nvPr/>
        </p:nvSpPr>
        <p:spPr>
          <a:xfrm>
            <a:off x="5976156" y="1536979"/>
            <a:ext cx="2808312" cy="2612101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aphicFrame>
        <p:nvGraphicFramePr>
          <p:cNvPr id="13" name="Chart Placeholder 12">
            <a:extLst>
              <a:ext uri="{FF2B5EF4-FFF2-40B4-BE49-F238E27FC236}">
                <a16:creationId xmlns:a16="http://schemas.microsoft.com/office/drawing/2014/main" id="{6474DB9F-3B91-47BD-8100-E9A87005D61F}"/>
              </a:ext>
            </a:extLst>
          </p:cNvPr>
          <p:cNvGraphicFramePr>
            <a:graphicFrameLocks noGrp="1"/>
          </p:cNvGraphicFramePr>
          <p:nvPr>
            <p:ph sz="quarter" idx="13"/>
            <p:extLst/>
          </p:nvPr>
        </p:nvGraphicFramePr>
        <p:xfrm>
          <a:off x="468313" y="1628775"/>
          <a:ext cx="2619375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Chart Placeholder 18">
            <a:extLst>
              <a:ext uri="{FF2B5EF4-FFF2-40B4-BE49-F238E27FC236}">
                <a16:creationId xmlns:a16="http://schemas.microsoft.com/office/drawing/2014/main" id="{57991030-AD06-4E35-8CFD-952E819DF970}"/>
              </a:ext>
            </a:extLst>
          </p:cNvPr>
          <p:cNvGraphicFramePr>
            <a:graphicFrameLocks noGrp="1"/>
          </p:cNvGraphicFramePr>
          <p:nvPr>
            <p:ph sz="quarter" idx="18"/>
            <p:extLst/>
          </p:nvPr>
        </p:nvGraphicFramePr>
        <p:xfrm>
          <a:off x="468313" y="4232275"/>
          <a:ext cx="2619375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4" name="Content Placeholder 13">
            <a:extLst>
              <a:ext uri="{FF2B5EF4-FFF2-40B4-BE49-F238E27FC236}">
                <a16:creationId xmlns:a16="http://schemas.microsoft.com/office/drawing/2014/main" id="{2AC6BB7A-A580-4071-BF29-D6271B872115}"/>
              </a:ext>
            </a:extLst>
          </p:cNvPr>
          <p:cNvGraphicFramePr>
            <a:graphicFrameLocks noGrp="1"/>
          </p:cNvGraphicFramePr>
          <p:nvPr>
            <p:ph sz="quarter" idx="19"/>
            <p:extLst/>
          </p:nvPr>
        </p:nvGraphicFramePr>
        <p:xfrm>
          <a:off x="6053138" y="4232275"/>
          <a:ext cx="2619375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0" name="Content Placeholder 9">
            <a:extLst>
              <a:ext uri="{FF2B5EF4-FFF2-40B4-BE49-F238E27FC236}">
                <a16:creationId xmlns:a16="http://schemas.microsoft.com/office/drawing/2014/main" id="{0822E279-5C58-4DF8-8CE0-28509E3A467C}"/>
              </a:ext>
            </a:extLst>
          </p:cNvPr>
          <p:cNvGraphicFramePr>
            <a:graphicFrameLocks noGrp="1"/>
          </p:cNvGraphicFramePr>
          <p:nvPr>
            <p:ph sz="quarter" idx="20"/>
            <p:extLst/>
          </p:nvPr>
        </p:nvGraphicFramePr>
        <p:xfrm>
          <a:off x="3260725" y="1628775"/>
          <a:ext cx="2619375" cy="4983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/>
              <a:t>Template – Exemple 12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  <p:pic>
        <p:nvPicPr>
          <p:cNvPr id="18" name="Content Placeholder 17">
            <a:extLst>
              <a:ext uri="{FF2B5EF4-FFF2-40B4-BE49-F238E27FC236}">
                <a16:creationId xmlns:a16="http://schemas.microsoft.com/office/drawing/2014/main" id="{FA0F49C3-F279-4A54-BE60-C0AFAC0AB604}"/>
              </a:ext>
            </a:extLst>
          </p:cNvPr>
          <p:cNvPicPr>
            <a:picLocks noGrp="1" noChangeAspect="1"/>
          </p:cNvPicPr>
          <p:nvPr>
            <p:ph sz="quarter" idx="17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3138" y="1633002"/>
            <a:ext cx="2619375" cy="2369620"/>
          </a:xfrm>
        </p:spPr>
      </p:pic>
    </p:spTree>
    <p:extLst>
      <p:ext uri="{BB962C8B-B14F-4D97-AF65-F5344CB8AC3E}">
        <p14:creationId xmlns:p14="http://schemas.microsoft.com/office/powerpoint/2010/main" val="15816960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91EC16F-1DF3-4C63-A1DA-90501984066A}"/>
              </a:ext>
            </a:extLst>
          </p:cNvPr>
          <p:cNvSpPr/>
          <p:nvPr/>
        </p:nvSpPr>
        <p:spPr>
          <a:xfrm>
            <a:off x="5976157" y="4120538"/>
            <a:ext cx="2754306" cy="262083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aphicFrame>
        <p:nvGraphicFramePr>
          <p:cNvPr id="13" name="Chart Placeholder 12">
            <a:extLst>
              <a:ext uri="{FF2B5EF4-FFF2-40B4-BE49-F238E27FC236}">
                <a16:creationId xmlns:a16="http://schemas.microsoft.com/office/drawing/2014/main" id="{6474DB9F-3B91-47BD-8100-E9A87005D61F}"/>
              </a:ext>
            </a:extLst>
          </p:cNvPr>
          <p:cNvGraphicFramePr>
            <a:graphicFrameLocks noGrp="1"/>
          </p:cNvGraphicFramePr>
          <p:nvPr>
            <p:ph sz="quarter" idx="13"/>
            <p:extLst/>
          </p:nvPr>
        </p:nvGraphicFramePr>
        <p:xfrm>
          <a:off x="468313" y="1628775"/>
          <a:ext cx="2619375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mc:AlternateContent xmlns:mc="http://schemas.openxmlformats.org/markup-compatibility/2006" xmlns:cx2="http://schemas.microsoft.com/office/drawing/2015/10/21/chartex">
        <mc:Choice Requires="cx2">
          <p:graphicFrame>
            <p:nvGraphicFramePr>
              <p:cNvPr id="16" name="Chart Placeholder 15">
                <a:extLst>
                  <a:ext uri="{FF2B5EF4-FFF2-40B4-BE49-F238E27FC236}">
                    <a16:creationId xmlns:a16="http://schemas.microsoft.com/office/drawing/2014/main" id="{2F884EDD-7C38-49D2-91FE-0BA84BB42306}"/>
                  </a:ext>
                </a:extLst>
              </p:cNvPr>
              <p:cNvGraphicFramePr>
                <a:graphicFrameLocks noGrp="1"/>
              </p:cNvGraphicFramePr>
              <p:nvPr>
                <p:ph sz="quarter" idx="17"/>
                <p:extLst/>
              </p:nvPr>
            </p:nvGraphicFramePr>
            <p:xfrm>
              <a:off x="6053138" y="1628775"/>
              <a:ext cx="2619375" cy="2378075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4"/>
              </a:graphicData>
            </a:graphic>
          </p:graphicFrame>
        </mc:Choice>
        <mc:Fallback xmlns="">
          <p:pic>
            <p:nvPicPr>
              <p:cNvPr id="16" name="Chart Placeholder 15">
                <a:extLst>
                  <a:ext uri="{FF2B5EF4-FFF2-40B4-BE49-F238E27FC236}">
                    <a16:creationId xmlns:a16="http://schemas.microsoft.com/office/drawing/2014/main" id="{2F884EDD-7C38-49D2-91FE-0BA84BB4230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053138" y="1628775"/>
                <a:ext cx="2619375" cy="2378075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19" name="Chart Placeholder 18">
            <a:extLst>
              <a:ext uri="{FF2B5EF4-FFF2-40B4-BE49-F238E27FC236}">
                <a16:creationId xmlns:a16="http://schemas.microsoft.com/office/drawing/2014/main" id="{57991030-AD06-4E35-8CFD-952E819DF970}"/>
              </a:ext>
            </a:extLst>
          </p:cNvPr>
          <p:cNvGraphicFramePr>
            <a:graphicFrameLocks noGrp="1"/>
          </p:cNvGraphicFramePr>
          <p:nvPr>
            <p:ph sz="quarter" idx="18"/>
            <p:extLst/>
          </p:nvPr>
        </p:nvGraphicFramePr>
        <p:xfrm>
          <a:off x="468313" y="4232275"/>
          <a:ext cx="2619375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D6C30B53-F29C-4FC7-948D-FCC1B039DB90}"/>
              </a:ext>
            </a:extLst>
          </p:cNvPr>
          <p:cNvGraphicFramePr>
            <a:graphicFrameLocks noGrp="1"/>
          </p:cNvGraphicFramePr>
          <p:nvPr>
            <p:ph sz="quarter" idx="19"/>
            <p:extLst>
              <p:ext uri="{D42A27DB-BD31-4B8C-83A1-F6EECF244321}">
                <p14:modId xmlns:p14="http://schemas.microsoft.com/office/powerpoint/2010/main" val="1511934108"/>
              </p:ext>
            </p:extLst>
          </p:nvPr>
        </p:nvGraphicFramePr>
        <p:xfrm>
          <a:off x="6053138" y="4232275"/>
          <a:ext cx="2619375" cy="237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3875">
                  <a:extLst>
                    <a:ext uri="{9D8B030D-6E8A-4147-A177-3AD203B41FA5}">
                      <a16:colId xmlns:a16="http://schemas.microsoft.com/office/drawing/2014/main" val="349114371"/>
                    </a:ext>
                  </a:extLst>
                </a:gridCol>
                <a:gridCol w="523875">
                  <a:extLst>
                    <a:ext uri="{9D8B030D-6E8A-4147-A177-3AD203B41FA5}">
                      <a16:colId xmlns:a16="http://schemas.microsoft.com/office/drawing/2014/main" val="3290027967"/>
                    </a:ext>
                  </a:extLst>
                </a:gridCol>
                <a:gridCol w="523875">
                  <a:extLst>
                    <a:ext uri="{9D8B030D-6E8A-4147-A177-3AD203B41FA5}">
                      <a16:colId xmlns:a16="http://schemas.microsoft.com/office/drawing/2014/main" val="2778000812"/>
                    </a:ext>
                  </a:extLst>
                </a:gridCol>
                <a:gridCol w="523875">
                  <a:extLst>
                    <a:ext uri="{9D8B030D-6E8A-4147-A177-3AD203B41FA5}">
                      <a16:colId xmlns:a16="http://schemas.microsoft.com/office/drawing/2014/main" val="1165589533"/>
                    </a:ext>
                  </a:extLst>
                </a:gridCol>
                <a:gridCol w="523875">
                  <a:extLst>
                    <a:ext uri="{9D8B030D-6E8A-4147-A177-3AD203B41FA5}">
                      <a16:colId xmlns:a16="http://schemas.microsoft.com/office/drawing/2014/main" val="1095506572"/>
                    </a:ext>
                  </a:extLst>
                </a:gridCol>
              </a:tblGrid>
              <a:tr h="297260">
                <a:tc>
                  <a:txBody>
                    <a:bodyPr/>
                    <a:lstStyle/>
                    <a:p>
                      <a:r>
                        <a:rPr lang="en-US" sz="1400"/>
                        <a:t>Col 1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Col 2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Col 3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Col 4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Col 5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635189258"/>
                  </a:ext>
                </a:extLst>
              </a:tr>
              <a:tr h="297260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86052056"/>
                  </a:ext>
                </a:extLst>
              </a:tr>
              <a:tr h="297260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362835435"/>
                  </a:ext>
                </a:extLst>
              </a:tr>
              <a:tr h="297260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178535211"/>
                  </a:ext>
                </a:extLst>
              </a:tr>
              <a:tr h="297260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244042060"/>
                  </a:ext>
                </a:extLst>
              </a:tr>
              <a:tr h="297260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676028508"/>
                  </a:ext>
                </a:extLst>
              </a:tr>
              <a:tr h="297260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920505315"/>
                  </a:ext>
                </a:extLst>
              </a:tr>
              <a:tr h="297260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438416140"/>
                  </a:ext>
                </a:extLst>
              </a:tr>
            </a:tbl>
          </a:graphicData>
        </a:graphic>
      </p:graphicFrame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2D7FE2A-6D31-4DEC-9DE5-1519A5BE00BF}"/>
              </a:ext>
            </a:extLst>
          </p:cNvPr>
          <p:cNvSpPr>
            <a:spLocks noGrp="1"/>
          </p:cNvSpPr>
          <p:nvPr>
            <p:ph sz="quarter" idx="20"/>
          </p:nvPr>
        </p:nvSpPr>
        <p:spPr/>
        <p:txBody>
          <a:bodyPr>
            <a:normAutofit/>
          </a:bodyPr>
          <a:lstStyle/>
          <a:p>
            <a:r>
              <a:rPr lang="en-US"/>
              <a:t>Lorem ipsum dolor sit amet, consectetur adipiscing elit, sed do eiusmod tempor incididunt ut labore et dolore magna aliqua.</a:t>
            </a:r>
          </a:p>
          <a:p>
            <a:r>
              <a:rPr lang="en-US"/>
              <a:t>Ut enim ad minim veniam, quis nostrud exercitation ullamco laboris nisi ut aliquip ex ea commodo consequat. 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/>
              <a:t>Template – Exemple 13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</p:spTree>
    <p:extLst>
      <p:ext uri="{BB962C8B-B14F-4D97-AF65-F5344CB8AC3E}">
        <p14:creationId xmlns:p14="http://schemas.microsoft.com/office/powerpoint/2010/main" val="21198673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Placeholder 12">
            <a:extLst>
              <a:ext uri="{FF2B5EF4-FFF2-40B4-BE49-F238E27FC236}">
                <a16:creationId xmlns:a16="http://schemas.microsoft.com/office/drawing/2014/main" id="{6474DB9F-3B91-47BD-8100-E9A87005D61F}"/>
              </a:ext>
            </a:extLst>
          </p:cNvPr>
          <p:cNvGraphicFramePr>
            <a:graphicFrameLocks noGrp="1"/>
          </p:cNvGraphicFramePr>
          <p:nvPr>
            <p:ph sz="quarter" idx="17"/>
            <p:extLst/>
          </p:nvPr>
        </p:nvGraphicFramePr>
        <p:xfrm>
          <a:off x="6053138" y="1628775"/>
          <a:ext cx="2619375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mc:AlternateContent xmlns:mc="http://schemas.openxmlformats.org/markup-compatibility/2006" xmlns:cx2="http://schemas.microsoft.com/office/drawing/2015/10/21/chartex">
        <mc:Choice Requires="cx2">
          <p:graphicFrame>
            <p:nvGraphicFramePr>
              <p:cNvPr id="16" name="Chart Placeholder 15">
                <a:extLst>
                  <a:ext uri="{FF2B5EF4-FFF2-40B4-BE49-F238E27FC236}">
                    <a16:creationId xmlns:a16="http://schemas.microsoft.com/office/drawing/2014/main" id="{2F884EDD-7C38-49D2-91FE-0BA84BB42306}"/>
                  </a:ext>
                </a:extLst>
              </p:cNvPr>
              <p:cNvGraphicFramePr>
                <a:graphicFrameLocks noGrp="1"/>
              </p:cNvGraphicFramePr>
              <p:nvPr>
                <p:ph sz="quarter" idx="19"/>
                <p:extLst/>
              </p:nvPr>
            </p:nvGraphicFramePr>
            <p:xfrm>
              <a:off x="6053138" y="4232275"/>
              <a:ext cx="2619375" cy="2378075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4"/>
              </a:graphicData>
            </a:graphic>
          </p:graphicFrame>
        </mc:Choice>
        <mc:Fallback xmlns="">
          <p:pic>
            <p:nvPicPr>
              <p:cNvPr id="16" name="Chart Placeholder 15">
                <a:extLst>
                  <a:ext uri="{FF2B5EF4-FFF2-40B4-BE49-F238E27FC236}">
                    <a16:creationId xmlns:a16="http://schemas.microsoft.com/office/drawing/2014/main" id="{2F884EDD-7C38-49D2-91FE-0BA84BB4230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053138" y="4232275"/>
                <a:ext cx="2619375" cy="2378075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19" name="Chart Placeholder 18">
            <a:extLst>
              <a:ext uri="{FF2B5EF4-FFF2-40B4-BE49-F238E27FC236}">
                <a16:creationId xmlns:a16="http://schemas.microsoft.com/office/drawing/2014/main" id="{57991030-AD06-4E35-8CFD-952E819DF970}"/>
              </a:ext>
            </a:extLst>
          </p:cNvPr>
          <p:cNvGraphicFramePr>
            <a:graphicFrameLocks noGrp="1"/>
          </p:cNvGraphicFramePr>
          <p:nvPr>
            <p:ph sz="quarter" idx="20"/>
            <p:extLst/>
          </p:nvPr>
        </p:nvGraphicFramePr>
        <p:xfrm>
          <a:off x="468313" y="1628775"/>
          <a:ext cx="5410200" cy="4983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/>
              <a:t>Template – Exemple 14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</p:spTree>
    <p:extLst>
      <p:ext uri="{BB962C8B-B14F-4D97-AF65-F5344CB8AC3E}">
        <p14:creationId xmlns:p14="http://schemas.microsoft.com/office/powerpoint/2010/main" val="37379966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cx2="http://schemas.microsoft.com/office/drawing/2015/10/21/chartex">
        <mc:Choice Requires="cx2">
          <p:graphicFrame>
            <p:nvGraphicFramePr>
              <p:cNvPr id="16" name="Chart Placeholder 15">
                <a:extLst>
                  <a:ext uri="{FF2B5EF4-FFF2-40B4-BE49-F238E27FC236}">
                    <a16:creationId xmlns:a16="http://schemas.microsoft.com/office/drawing/2014/main" id="{2F884EDD-7C38-49D2-91FE-0BA84BB42306}"/>
                  </a:ext>
                </a:extLst>
              </p:cNvPr>
              <p:cNvGraphicFramePr>
                <a:graphicFrameLocks noGrp="1"/>
              </p:cNvGraphicFramePr>
              <p:nvPr>
                <p:ph sz="quarter" idx="14"/>
                <p:extLst/>
              </p:nvPr>
            </p:nvGraphicFramePr>
            <p:xfrm>
              <a:off x="4657725" y="1628775"/>
              <a:ext cx="4019550" cy="2378075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3"/>
              </a:graphicData>
            </a:graphic>
          </p:graphicFrame>
        </mc:Choice>
        <mc:Fallback xmlns="">
          <p:pic>
            <p:nvPicPr>
              <p:cNvPr id="16" name="Chart Placeholder 15">
                <a:extLst>
                  <a:ext uri="{FF2B5EF4-FFF2-40B4-BE49-F238E27FC236}">
                    <a16:creationId xmlns:a16="http://schemas.microsoft.com/office/drawing/2014/main" id="{2F884EDD-7C38-49D2-91FE-0BA84BB4230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657725" y="1628775"/>
                <a:ext cx="4019550" cy="2378075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13" name="Chart Placeholder 12">
            <a:extLst>
              <a:ext uri="{FF2B5EF4-FFF2-40B4-BE49-F238E27FC236}">
                <a16:creationId xmlns:a16="http://schemas.microsoft.com/office/drawing/2014/main" id="{6474DB9F-3B91-47BD-8100-E9A87005D61F}"/>
              </a:ext>
            </a:extLst>
          </p:cNvPr>
          <p:cNvGraphicFramePr>
            <a:graphicFrameLocks noGrp="1"/>
          </p:cNvGraphicFramePr>
          <p:nvPr>
            <p:ph sz="quarter" idx="13"/>
            <p:extLst/>
          </p:nvPr>
        </p:nvGraphicFramePr>
        <p:xfrm>
          <a:off x="468313" y="1628775"/>
          <a:ext cx="4017962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9" name="Chart Placeholder 18">
            <a:extLst>
              <a:ext uri="{FF2B5EF4-FFF2-40B4-BE49-F238E27FC236}">
                <a16:creationId xmlns:a16="http://schemas.microsoft.com/office/drawing/2014/main" id="{57991030-AD06-4E35-8CFD-952E819DF970}"/>
              </a:ext>
            </a:extLst>
          </p:cNvPr>
          <p:cNvGraphicFramePr>
            <a:graphicFrameLocks noGrp="1"/>
          </p:cNvGraphicFramePr>
          <p:nvPr>
            <p:ph sz="quarter" idx="15"/>
            <p:extLst/>
          </p:nvPr>
        </p:nvGraphicFramePr>
        <p:xfrm>
          <a:off x="468313" y="4232275"/>
          <a:ext cx="8208962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/>
              <a:t>Template – Exemple 1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</p:spTree>
    <p:extLst>
      <p:ext uri="{BB962C8B-B14F-4D97-AF65-F5344CB8AC3E}">
        <p14:creationId xmlns:p14="http://schemas.microsoft.com/office/powerpoint/2010/main" val="39625694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Placeholder 12">
            <a:extLst>
              <a:ext uri="{FF2B5EF4-FFF2-40B4-BE49-F238E27FC236}">
                <a16:creationId xmlns:a16="http://schemas.microsoft.com/office/drawing/2014/main" id="{6474DB9F-3B91-47BD-8100-E9A87005D61F}"/>
              </a:ext>
            </a:extLst>
          </p:cNvPr>
          <p:cNvGraphicFramePr>
            <a:graphicFrameLocks noGrp="1"/>
          </p:cNvGraphicFramePr>
          <p:nvPr>
            <p:ph sz="quarter" idx="13"/>
            <p:extLst/>
          </p:nvPr>
        </p:nvGraphicFramePr>
        <p:xfrm>
          <a:off x="468313" y="1628775"/>
          <a:ext cx="2619375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mc:AlternateContent xmlns:mc="http://schemas.openxmlformats.org/markup-compatibility/2006" xmlns:cx2="http://schemas.microsoft.com/office/drawing/2015/10/21/chartex">
        <mc:Choice Requires="cx2">
          <p:graphicFrame>
            <p:nvGraphicFramePr>
              <p:cNvPr id="16" name="Chart Placeholder 15">
                <a:extLst>
                  <a:ext uri="{FF2B5EF4-FFF2-40B4-BE49-F238E27FC236}">
                    <a16:creationId xmlns:a16="http://schemas.microsoft.com/office/drawing/2014/main" id="{2F884EDD-7C38-49D2-91FE-0BA84BB42306}"/>
                  </a:ext>
                </a:extLst>
              </p:cNvPr>
              <p:cNvGraphicFramePr>
                <a:graphicFrameLocks noGrp="1"/>
              </p:cNvGraphicFramePr>
              <p:nvPr>
                <p:ph sz="quarter" idx="18"/>
                <p:extLst/>
              </p:nvPr>
            </p:nvGraphicFramePr>
            <p:xfrm>
              <a:off x="468313" y="4232275"/>
              <a:ext cx="2619375" cy="2378075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4"/>
              </a:graphicData>
            </a:graphic>
          </p:graphicFrame>
        </mc:Choice>
        <mc:Fallback xmlns="">
          <p:pic>
            <p:nvPicPr>
              <p:cNvPr id="16" name="Chart Placeholder 15">
                <a:extLst>
                  <a:ext uri="{FF2B5EF4-FFF2-40B4-BE49-F238E27FC236}">
                    <a16:creationId xmlns:a16="http://schemas.microsoft.com/office/drawing/2014/main" id="{2F884EDD-7C38-49D2-91FE-0BA84BB4230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68313" y="4232275"/>
                <a:ext cx="2619375" cy="2378075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19" name="Chart Placeholder 18">
            <a:extLst>
              <a:ext uri="{FF2B5EF4-FFF2-40B4-BE49-F238E27FC236}">
                <a16:creationId xmlns:a16="http://schemas.microsoft.com/office/drawing/2014/main" id="{57991030-AD06-4E35-8CFD-952E819DF970}"/>
              </a:ext>
            </a:extLst>
          </p:cNvPr>
          <p:cNvGraphicFramePr>
            <a:graphicFrameLocks noGrp="1"/>
          </p:cNvGraphicFramePr>
          <p:nvPr>
            <p:ph sz="quarter" idx="20"/>
            <p:extLst/>
          </p:nvPr>
        </p:nvGraphicFramePr>
        <p:xfrm>
          <a:off x="3260725" y="1628775"/>
          <a:ext cx="5410200" cy="4983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/>
              <a:t>Template – Exemple 15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</p:spTree>
    <p:extLst>
      <p:ext uri="{BB962C8B-B14F-4D97-AF65-F5344CB8AC3E}">
        <p14:creationId xmlns:p14="http://schemas.microsoft.com/office/powerpoint/2010/main" val="36448383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63E9C98-21BA-4B7A-A281-6EDF4C38FCA4}"/>
              </a:ext>
            </a:extLst>
          </p:cNvPr>
          <p:cNvSpPr/>
          <p:nvPr/>
        </p:nvSpPr>
        <p:spPr>
          <a:xfrm>
            <a:off x="400451" y="4066626"/>
            <a:ext cx="2754306" cy="2674742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aphicFrame>
        <p:nvGraphicFramePr>
          <p:cNvPr id="19" name="Content Placeholder 18">
            <a:extLst>
              <a:ext uri="{FF2B5EF4-FFF2-40B4-BE49-F238E27FC236}">
                <a16:creationId xmlns:a16="http://schemas.microsoft.com/office/drawing/2014/main" id="{7D52449E-0EA7-4720-8C8C-484CBBB75E37}"/>
              </a:ext>
            </a:extLst>
          </p:cNvPr>
          <p:cNvGraphicFramePr>
            <a:graphicFrameLocks noGrp="1"/>
          </p:cNvGraphicFramePr>
          <p:nvPr>
            <p:ph sz="quarter" idx="18"/>
            <p:extLst>
              <p:ext uri="{D42A27DB-BD31-4B8C-83A1-F6EECF244321}">
                <p14:modId xmlns:p14="http://schemas.microsoft.com/office/powerpoint/2010/main" val="2916650517"/>
              </p:ext>
            </p:extLst>
          </p:nvPr>
        </p:nvGraphicFramePr>
        <p:xfrm>
          <a:off x="468313" y="4232275"/>
          <a:ext cx="2619375" cy="2379664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523875">
                  <a:extLst>
                    <a:ext uri="{9D8B030D-6E8A-4147-A177-3AD203B41FA5}">
                      <a16:colId xmlns:a16="http://schemas.microsoft.com/office/drawing/2014/main" val="2415458307"/>
                    </a:ext>
                  </a:extLst>
                </a:gridCol>
                <a:gridCol w="523875">
                  <a:extLst>
                    <a:ext uri="{9D8B030D-6E8A-4147-A177-3AD203B41FA5}">
                      <a16:colId xmlns:a16="http://schemas.microsoft.com/office/drawing/2014/main" val="3041310511"/>
                    </a:ext>
                  </a:extLst>
                </a:gridCol>
                <a:gridCol w="523875">
                  <a:extLst>
                    <a:ext uri="{9D8B030D-6E8A-4147-A177-3AD203B41FA5}">
                      <a16:colId xmlns:a16="http://schemas.microsoft.com/office/drawing/2014/main" val="2876894069"/>
                    </a:ext>
                  </a:extLst>
                </a:gridCol>
                <a:gridCol w="523875">
                  <a:extLst>
                    <a:ext uri="{9D8B030D-6E8A-4147-A177-3AD203B41FA5}">
                      <a16:colId xmlns:a16="http://schemas.microsoft.com/office/drawing/2014/main" val="3319524955"/>
                    </a:ext>
                  </a:extLst>
                </a:gridCol>
                <a:gridCol w="523875">
                  <a:extLst>
                    <a:ext uri="{9D8B030D-6E8A-4147-A177-3AD203B41FA5}">
                      <a16:colId xmlns:a16="http://schemas.microsoft.com/office/drawing/2014/main" val="1941618640"/>
                    </a:ext>
                  </a:extLst>
                </a:gridCol>
              </a:tblGrid>
              <a:tr h="297458">
                <a:tc>
                  <a:txBody>
                    <a:bodyPr/>
                    <a:lstStyle/>
                    <a:p>
                      <a:r>
                        <a:rPr lang="en-US" sz="1400"/>
                        <a:t>Col 1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Col 2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Col 3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Col 4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Col 5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169209815"/>
                  </a:ext>
                </a:extLst>
              </a:tr>
              <a:tr h="297458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4120290497"/>
                  </a:ext>
                </a:extLst>
              </a:tr>
              <a:tr h="297458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527985233"/>
                  </a:ext>
                </a:extLst>
              </a:tr>
              <a:tr h="297458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10959579"/>
                  </a:ext>
                </a:extLst>
              </a:tr>
              <a:tr h="297458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933122265"/>
                  </a:ext>
                </a:extLst>
              </a:tr>
              <a:tr h="297458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472078689"/>
                  </a:ext>
                </a:extLst>
              </a:tr>
              <a:tr h="297458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915582256"/>
                  </a:ext>
                </a:extLst>
              </a:tr>
              <a:tr h="297458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195459308"/>
                  </a:ext>
                </a:extLst>
              </a:tr>
            </a:tbl>
          </a:graphicData>
        </a:graphic>
      </p:graphicFrame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97A03A3-5D44-4A20-BDD1-2FCDCF26484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/>
          </a:bodyPr>
          <a:lstStyle/>
          <a:p>
            <a:r>
              <a:rPr lang="en-US"/>
              <a:t>Some headlines here</a:t>
            </a:r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FC516A1E-9567-44A0-B3E0-7F9CF2AD8096}"/>
              </a:ext>
            </a:extLst>
          </p:cNvPr>
          <p:cNvGraphicFramePr>
            <a:graphicFrameLocks noGrp="1"/>
          </p:cNvGraphicFramePr>
          <p:nvPr>
            <p:ph sz="quarter" idx="16"/>
            <p:extLst/>
          </p:nvPr>
        </p:nvGraphicFramePr>
        <p:xfrm>
          <a:off x="468313" y="2492375"/>
          <a:ext cx="2619375" cy="1514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/>
              <a:t>Template – Exemple 16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6D23852A-AFB0-4E90-94E9-A4B4F43D4EC9}"/>
              </a:ext>
            </a:extLst>
          </p:cNvPr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3549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C4F10C67-B0AB-48B4-B94A-FB35B27A0A1C}"/>
              </a:ext>
            </a:extLst>
          </p:cNvPr>
          <p:cNvSpPr/>
          <p:nvPr/>
        </p:nvSpPr>
        <p:spPr>
          <a:xfrm>
            <a:off x="400451" y="4066626"/>
            <a:ext cx="2754306" cy="2674742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FC516A1E-9567-44A0-B3E0-7F9CF2AD8096}"/>
              </a:ext>
            </a:extLst>
          </p:cNvPr>
          <p:cNvGraphicFramePr>
            <a:graphicFrameLocks noGrp="1"/>
          </p:cNvGraphicFramePr>
          <p:nvPr>
            <p:ph sz="quarter" idx="13"/>
          </p:nvPr>
        </p:nvGraphicFramePr>
        <p:xfrm>
          <a:off x="468313" y="1628775"/>
          <a:ext cx="2619375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Content Placeholder 18">
            <a:extLst>
              <a:ext uri="{FF2B5EF4-FFF2-40B4-BE49-F238E27FC236}">
                <a16:creationId xmlns:a16="http://schemas.microsoft.com/office/drawing/2014/main" id="{7D52449E-0EA7-4720-8C8C-484CBBB75E37}"/>
              </a:ext>
            </a:extLst>
          </p:cNvPr>
          <p:cNvGraphicFramePr>
            <a:graphicFrameLocks noGrp="1"/>
          </p:cNvGraphicFramePr>
          <p:nvPr>
            <p:ph sz="quarter" idx="18"/>
            <p:extLst>
              <p:ext uri="{D42A27DB-BD31-4B8C-83A1-F6EECF244321}">
                <p14:modId xmlns:p14="http://schemas.microsoft.com/office/powerpoint/2010/main" val="2069393407"/>
              </p:ext>
            </p:extLst>
          </p:nvPr>
        </p:nvGraphicFramePr>
        <p:xfrm>
          <a:off x="468313" y="4232275"/>
          <a:ext cx="2619375" cy="2379664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523875">
                  <a:extLst>
                    <a:ext uri="{9D8B030D-6E8A-4147-A177-3AD203B41FA5}">
                      <a16:colId xmlns:a16="http://schemas.microsoft.com/office/drawing/2014/main" val="2415458307"/>
                    </a:ext>
                  </a:extLst>
                </a:gridCol>
                <a:gridCol w="523875">
                  <a:extLst>
                    <a:ext uri="{9D8B030D-6E8A-4147-A177-3AD203B41FA5}">
                      <a16:colId xmlns:a16="http://schemas.microsoft.com/office/drawing/2014/main" val="3041310511"/>
                    </a:ext>
                  </a:extLst>
                </a:gridCol>
                <a:gridCol w="523875">
                  <a:extLst>
                    <a:ext uri="{9D8B030D-6E8A-4147-A177-3AD203B41FA5}">
                      <a16:colId xmlns:a16="http://schemas.microsoft.com/office/drawing/2014/main" val="2876894069"/>
                    </a:ext>
                  </a:extLst>
                </a:gridCol>
                <a:gridCol w="523875">
                  <a:extLst>
                    <a:ext uri="{9D8B030D-6E8A-4147-A177-3AD203B41FA5}">
                      <a16:colId xmlns:a16="http://schemas.microsoft.com/office/drawing/2014/main" val="3319524955"/>
                    </a:ext>
                  </a:extLst>
                </a:gridCol>
                <a:gridCol w="523875">
                  <a:extLst>
                    <a:ext uri="{9D8B030D-6E8A-4147-A177-3AD203B41FA5}">
                      <a16:colId xmlns:a16="http://schemas.microsoft.com/office/drawing/2014/main" val="1941618640"/>
                    </a:ext>
                  </a:extLst>
                </a:gridCol>
              </a:tblGrid>
              <a:tr h="297458">
                <a:tc>
                  <a:txBody>
                    <a:bodyPr/>
                    <a:lstStyle/>
                    <a:p>
                      <a:r>
                        <a:rPr lang="en-US" sz="1400"/>
                        <a:t>Col 1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Col 2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Col 3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Col 4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Col 5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169209815"/>
                  </a:ext>
                </a:extLst>
              </a:tr>
              <a:tr h="297458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4120290497"/>
                  </a:ext>
                </a:extLst>
              </a:tr>
              <a:tr h="297458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527985233"/>
                  </a:ext>
                </a:extLst>
              </a:tr>
              <a:tr h="297458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10959579"/>
                  </a:ext>
                </a:extLst>
              </a:tr>
              <a:tr h="297458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933122265"/>
                  </a:ext>
                </a:extLst>
              </a:tr>
              <a:tr h="297458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endPara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95A5A6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472078689"/>
                  </a:ext>
                </a:extLst>
              </a:tr>
              <a:tr h="297458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316626536"/>
                  </a:ext>
                </a:extLst>
              </a:tr>
              <a:tr h="297458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067960280"/>
                  </a:ext>
                </a:extLst>
              </a:tr>
            </a:tbl>
          </a:graphicData>
        </a:graphic>
      </p:graphicFrame>
      <p:graphicFrame>
        <p:nvGraphicFramePr>
          <p:cNvPr id="15" name="Content Placeholder 14">
            <a:extLst>
              <a:ext uri="{FF2B5EF4-FFF2-40B4-BE49-F238E27FC236}">
                <a16:creationId xmlns:a16="http://schemas.microsoft.com/office/drawing/2014/main" id="{243129B6-0C57-4A50-923E-C26DE344DF7D}"/>
              </a:ext>
            </a:extLst>
          </p:cNvPr>
          <p:cNvGraphicFramePr>
            <a:graphicFrameLocks noGrp="1"/>
          </p:cNvGraphicFramePr>
          <p:nvPr>
            <p:ph sz="quarter" idx="21"/>
            <p:extLst/>
          </p:nvPr>
        </p:nvGraphicFramePr>
        <p:xfrm>
          <a:off x="3262313" y="5238750"/>
          <a:ext cx="2619375" cy="137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Content Placeholder 9">
            <a:extLst>
              <a:ext uri="{FF2B5EF4-FFF2-40B4-BE49-F238E27FC236}">
                <a16:creationId xmlns:a16="http://schemas.microsoft.com/office/drawing/2014/main" id="{2C6A2E30-9622-4127-BD95-F8F1D4243196}"/>
              </a:ext>
            </a:extLst>
          </p:cNvPr>
          <p:cNvGraphicFramePr>
            <a:graphicFrameLocks noGrp="1"/>
          </p:cNvGraphicFramePr>
          <p:nvPr>
            <p:ph sz="quarter" idx="24"/>
            <p:extLst>
              <p:ext uri="{D42A27DB-BD31-4B8C-83A1-F6EECF244321}">
                <p14:modId xmlns:p14="http://schemas.microsoft.com/office/powerpoint/2010/main" val="2404265943"/>
              </p:ext>
            </p:extLst>
          </p:nvPr>
        </p:nvGraphicFramePr>
        <p:xfrm>
          <a:off x="6054725" y="5238750"/>
          <a:ext cx="2620963" cy="137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/>
              <a:t>Template – Exemple 17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  <p:sp>
        <p:nvSpPr>
          <p:cNvPr id="20" name="Content Placeholder 19">
            <a:extLst>
              <a:ext uri="{FF2B5EF4-FFF2-40B4-BE49-F238E27FC236}">
                <a16:creationId xmlns:a16="http://schemas.microsoft.com/office/drawing/2014/main" id="{083932FB-BAB4-4FBE-8519-96F62A516DA0}"/>
              </a:ext>
            </a:extLst>
          </p:cNvPr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787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ontent Placeholder 23">
            <a:extLst>
              <a:ext uri="{FF2B5EF4-FFF2-40B4-BE49-F238E27FC236}">
                <a16:creationId xmlns:a16="http://schemas.microsoft.com/office/drawing/2014/main" id="{B4C26F65-DE74-4B40-9FB2-C2CD73F60AE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/>
              <a:t>Lorem ipsum dolor sit amet, consectetur adipiscing elit, sed do eiusmod tempor incididunt ut labore et dolore magna aliqua.</a:t>
            </a:r>
          </a:p>
          <a:p>
            <a:r>
              <a:rPr lang="en-US"/>
              <a:t>Ut enim ad minim veniam, quis nostrud exercitation ullamco laboris nisi ut aliquip ex ea commodo consequat.</a:t>
            </a:r>
          </a:p>
        </p:txBody>
      </p:sp>
      <p:graphicFrame>
        <p:nvGraphicFramePr>
          <p:cNvPr id="29" name="Content Placeholder 28">
            <a:extLst>
              <a:ext uri="{FF2B5EF4-FFF2-40B4-BE49-F238E27FC236}">
                <a16:creationId xmlns:a16="http://schemas.microsoft.com/office/drawing/2014/main" id="{4FE748CD-DDE4-4537-9D18-10E70EBB1236}"/>
              </a:ext>
            </a:extLst>
          </p:cNvPr>
          <p:cNvGraphicFramePr>
            <a:graphicFrameLocks noGrp="1"/>
          </p:cNvGraphicFramePr>
          <p:nvPr>
            <p:ph sz="quarter" idx="18"/>
            <p:extLst/>
          </p:nvPr>
        </p:nvGraphicFramePr>
        <p:xfrm>
          <a:off x="468313" y="4232275"/>
          <a:ext cx="2619375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0" name="Content Placeholder 19">
            <a:extLst>
              <a:ext uri="{FF2B5EF4-FFF2-40B4-BE49-F238E27FC236}">
                <a16:creationId xmlns:a16="http://schemas.microsoft.com/office/drawing/2014/main" id="{1A7B171F-7718-4CA6-8C99-9BC2DC054029}"/>
              </a:ext>
            </a:extLst>
          </p:cNvPr>
          <p:cNvGraphicFramePr>
            <a:graphicFrameLocks noGrp="1"/>
          </p:cNvGraphicFramePr>
          <p:nvPr>
            <p:ph sz="quarter" idx="21"/>
            <p:extLst/>
          </p:nvPr>
        </p:nvGraphicFramePr>
        <p:xfrm>
          <a:off x="3262313" y="5238750"/>
          <a:ext cx="1689100" cy="137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3" name="Content Placeholder 22">
            <a:extLst>
              <a:ext uri="{FF2B5EF4-FFF2-40B4-BE49-F238E27FC236}">
                <a16:creationId xmlns:a16="http://schemas.microsoft.com/office/drawing/2014/main" id="{0A1FA132-DE92-411E-AC32-D47EC501EE22}"/>
              </a:ext>
            </a:extLst>
          </p:cNvPr>
          <p:cNvGraphicFramePr>
            <a:graphicFrameLocks noGrp="1"/>
          </p:cNvGraphicFramePr>
          <p:nvPr>
            <p:ph sz="quarter" idx="22"/>
            <p:extLst/>
          </p:nvPr>
        </p:nvGraphicFramePr>
        <p:xfrm>
          <a:off x="5122863" y="5238750"/>
          <a:ext cx="1690687" cy="137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ADDB45C9-79AF-44FB-9F08-5B6B070AAAE0}"/>
              </a:ext>
            </a:extLst>
          </p:cNvPr>
          <p:cNvGraphicFramePr>
            <a:graphicFrameLocks noGrp="1"/>
          </p:cNvGraphicFramePr>
          <p:nvPr>
            <p:ph sz="quarter" idx="24"/>
            <p:extLst>
              <p:ext uri="{D42A27DB-BD31-4B8C-83A1-F6EECF244321}">
                <p14:modId xmlns:p14="http://schemas.microsoft.com/office/powerpoint/2010/main" val="1130943230"/>
              </p:ext>
            </p:extLst>
          </p:nvPr>
        </p:nvGraphicFramePr>
        <p:xfrm>
          <a:off x="6985000" y="5238750"/>
          <a:ext cx="1690688" cy="137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/>
              <a:t>Template – Exemple 18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B9DC4582-7A29-4FCB-A524-4239B51F39B8}"/>
              </a:ext>
            </a:extLst>
          </p:cNvPr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6658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FBA4C892-318B-4C9A-A83B-5BBE16C9A702}"/>
              </a:ext>
            </a:extLst>
          </p:cNvPr>
          <p:cNvSpPr/>
          <p:nvPr/>
        </p:nvSpPr>
        <p:spPr>
          <a:xfrm>
            <a:off x="400451" y="4066626"/>
            <a:ext cx="2754306" cy="2674742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FC516A1E-9567-44A0-B3E0-7F9CF2AD8096}"/>
              </a:ext>
            </a:extLst>
          </p:cNvPr>
          <p:cNvGraphicFramePr>
            <a:graphicFrameLocks noGrp="1"/>
          </p:cNvGraphicFramePr>
          <p:nvPr>
            <p:ph sz="quarter" idx="13"/>
          </p:nvPr>
        </p:nvGraphicFramePr>
        <p:xfrm>
          <a:off x="468313" y="1628775"/>
          <a:ext cx="2619375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Content Placeholder 18">
            <a:extLst>
              <a:ext uri="{FF2B5EF4-FFF2-40B4-BE49-F238E27FC236}">
                <a16:creationId xmlns:a16="http://schemas.microsoft.com/office/drawing/2014/main" id="{7D52449E-0EA7-4720-8C8C-484CBBB75E37}"/>
              </a:ext>
            </a:extLst>
          </p:cNvPr>
          <p:cNvGraphicFramePr>
            <a:graphicFrameLocks noGrp="1"/>
          </p:cNvGraphicFramePr>
          <p:nvPr>
            <p:ph sz="quarter" idx="18"/>
            <p:extLst>
              <p:ext uri="{D42A27DB-BD31-4B8C-83A1-F6EECF244321}">
                <p14:modId xmlns:p14="http://schemas.microsoft.com/office/powerpoint/2010/main" val="3740718555"/>
              </p:ext>
            </p:extLst>
          </p:nvPr>
        </p:nvGraphicFramePr>
        <p:xfrm>
          <a:off x="468313" y="4232275"/>
          <a:ext cx="2619375" cy="2379664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523875">
                  <a:extLst>
                    <a:ext uri="{9D8B030D-6E8A-4147-A177-3AD203B41FA5}">
                      <a16:colId xmlns:a16="http://schemas.microsoft.com/office/drawing/2014/main" val="2415458307"/>
                    </a:ext>
                  </a:extLst>
                </a:gridCol>
                <a:gridCol w="523875">
                  <a:extLst>
                    <a:ext uri="{9D8B030D-6E8A-4147-A177-3AD203B41FA5}">
                      <a16:colId xmlns:a16="http://schemas.microsoft.com/office/drawing/2014/main" val="3041310511"/>
                    </a:ext>
                  </a:extLst>
                </a:gridCol>
                <a:gridCol w="523875">
                  <a:extLst>
                    <a:ext uri="{9D8B030D-6E8A-4147-A177-3AD203B41FA5}">
                      <a16:colId xmlns:a16="http://schemas.microsoft.com/office/drawing/2014/main" val="2876894069"/>
                    </a:ext>
                  </a:extLst>
                </a:gridCol>
                <a:gridCol w="523875">
                  <a:extLst>
                    <a:ext uri="{9D8B030D-6E8A-4147-A177-3AD203B41FA5}">
                      <a16:colId xmlns:a16="http://schemas.microsoft.com/office/drawing/2014/main" val="3319524955"/>
                    </a:ext>
                  </a:extLst>
                </a:gridCol>
                <a:gridCol w="523875">
                  <a:extLst>
                    <a:ext uri="{9D8B030D-6E8A-4147-A177-3AD203B41FA5}">
                      <a16:colId xmlns:a16="http://schemas.microsoft.com/office/drawing/2014/main" val="1941618640"/>
                    </a:ext>
                  </a:extLst>
                </a:gridCol>
              </a:tblGrid>
              <a:tr h="297458">
                <a:tc>
                  <a:txBody>
                    <a:bodyPr/>
                    <a:lstStyle/>
                    <a:p>
                      <a:r>
                        <a:rPr lang="en-US" sz="1400"/>
                        <a:t>Col 1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Col 2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Col 3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Col 4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Col 5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169209815"/>
                  </a:ext>
                </a:extLst>
              </a:tr>
              <a:tr h="297458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4120290497"/>
                  </a:ext>
                </a:extLst>
              </a:tr>
              <a:tr h="297458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527985233"/>
                  </a:ext>
                </a:extLst>
              </a:tr>
              <a:tr h="297458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10959579"/>
                  </a:ext>
                </a:extLst>
              </a:tr>
              <a:tr h="297458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933122265"/>
                  </a:ext>
                </a:extLst>
              </a:tr>
              <a:tr h="297458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472078689"/>
                  </a:ext>
                </a:extLst>
              </a:tr>
              <a:tr h="297458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953717434"/>
                  </a:ext>
                </a:extLst>
              </a:tr>
              <a:tr h="297458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5A5A6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XX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719690595"/>
                  </a:ext>
                </a:extLst>
              </a:tr>
            </a:tbl>
          </a:graphicData>
        </a:graphic>
      </p:graphicFrame>
      <p:graphicFrame>
        <p:nvGraphicFramePr>
          <p:cNvPr id="17" name="Content Placeholder 16">
            <a:extLst>
              <a:ext uri="{FF2B5EF4-FFF2-40B4-BE49-F238E27FC236}">
                <a16:creationId xmlns:a16="http://schemas.microsoft.com/office/drawing/2014/main" id="{30F73C45-D48D-44CC-9C06-7074A15724B9}"/>
              </a:ext>
            </a:extLst>
          </p:cNvPr>
          <p:cNvGraphicFramePr>
            <a:graphicFrameLocks noGrp="1"/>
          </p:cNvGraphicFramePr>
          <p:nvPr>
            <p:ph sz="quarter" idx="21"/>
            <p:extLst/>
          </p:nvPr>
        </p:nvGraphicFramePr>
        <p:xfrm>
          <a:off x="3262313" y="5238750"/>
          <a:ext cx="1223962" cy="137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1" name="Content Placeholder 20">
            <a:extLst>
              <a:ext uri="{FF2B5EF4-FFF2-40B4-BE49-F238E27FC236}">
                <a16:creationId xmlns:a16="http://schemas.microsoft.com/office/drawing/2014/main" id="{D26EEAD5-5FD7-4906-945B-E334E06C7DBE}"/>
              </a:ext>
            </a:extLst>
          </p:cNvPr>
          <p:cNvGraphicFramePr>
            <a:graphicFrameLocks noGrp="1"/>
          </p:cNvGraphicFramePr>
          <p:nvPr>
            <p:ph sz="quarter" idx="22"/>
            <p:extLst/>
          </p:nvPr>
        </p:nvGraphicFramePr>
        <p:xfrm>
          <a:off x="4659313" y="5238750"/>
          <a:ext cx="1223962" cy="137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4" name="Content Placeholder 23">
            <a:extLst>
              <a:ext uri="{FF2B5EF4-FFF2-40B4-BE49-F238E27FC236}">
                <a16:creationId xmlns:a16="http://schemas.microsoft.com/office/drawing/2014/main" id="{0474AF4A-E2D8-4F4A-8A80-8879EE255B12}"/>
              </a:ext>
            </a:extLst>
          </p:cNvPr>
          <p:cNvGraphicFramePr>
            <a:graphicFrameLocks noGrp="1"/>
          </p:cNvGraphicFramePr>
          <p:nvPr>
            <p:ph sz="quarter" idx="23"/>
            <p:extLst/>
          </p:nvPr>
        </p:nvGraphicFramePr>
        <p:xfrm>
          <a:off x="6056313" y="5238750"/>
          <a:ext cx="1222375" cy="137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8" name="Content Placeholder 17">
            <a:extLst>
              <a:ext uri="{FF2B5EF4-FFF2-40B4-BE49-F238E27FC236}">
                <a16:creationId xmlns:a16="http://schemas.microsoft.com/office/drawing/2014/main" id="{6B8EDFE1-E358-47A9-91DD-B0CF7695FA24}"/>
              </a:ext>
            </a:extLst>
          </p:cNvPr>
          <p:cNvGraphicFramePr>
            <a:graphicFrameLocks noGrp="1"/>
          </p:cNvGraphicFramePr>
          <p:nvPr>
            <p:ph sz="quarter" idx="24"/>
            <p:extLst>
              <p:ext uri="{D42A27DB-BD31-4B8C-83A1-F6EECF244321}">
                <p14:modId xmlns:p14="http://schemas.microsoft.com/office/powerpoint/2010/main" val="1762927795"/>
              </p:ext>
            </p:extLst>
          </p:nvPr>
        </p:nvGraphicFramePr>
        <p:xfrm>
          <a:off x="7453313" y="5238750"/>
          <a:ext cx="1222375" cy="137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/>
              <a:t>Template – Exemple 19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1F98CB91-FCDF-4137-825F-18EDC42CA1EC}"/>
              </a:ext>
            </a:extLst>
          </p:cNvPr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9813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cx2="http://schemas.microsoft.com/office/drawing/2015/10/21/chartex">
        <mc:Choice Requires="cx2">
          <p:graphicFrame>
            <p:nvGraphicFramePr>
              <p:cNvPr id="16" name="Chart Placeholder 15">
                <a:extLst>
                  <a:ext uri="{FF2B5EF4-FFF2-40B4-BE49-F238E27FC236}">
                    <a16:creationId xmlns:a16="http://schemas.microsoft.com/office/drawing/2014/main" id="{2F884EDD-7C38-49D2-91FE-0BA84BB42306}"/>
                  </a:ext>
                </a:extLst>
              </p:cNvPr>
              <p:cNvGraphicFramePr>
                <a:graphicFrameLocks noGrp="1"/>
              </p:cNvGraphicFramePr>
              <p:nvPr>
                <p:ph sz="quarter" idx="14"/>
                <p:extLst/>
              </p:nvPr>
            </p:nvGraphicFramePr>
            <p:xfrm>
              <a:off x="4657725" y="4232275"/>
              <a:ext cx="4019550" cy="2378075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3"/>
              </a:graphicData>
            </a:graphic>
          </p:graphicFrame>
        </mc:Choice>
        <mc:Fallback xmlns="">
          <p:pic>
            <p:nvPicPr>
              <p:cNvPr id="16" name="Chart Placeholder 15">
                <a:extLst>
                  <a:ext uri="{FF2B5EF4-FFF2-40B4-BE49-F238E27FC236}">
                    <a16:creationId xmlns:a16="http://schemas.microsoft.com/office/drawing/2014/main" id="{2F884EDD-7C38-49D2-91FE-0BA84BB4230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657725" y="4232275"/>
                <a:ext cx="4019550" cy="2378075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13" name="Chart Placeholder 12">
            <a:extLst>
              <a:ext uri="{FF2B5EF4-FFF2-40B4-BE49-F238E27FC236}">
                <a16:creationId xmlns:a16="http://schemas.microsoft.com/office/drawing/2014/main" id="{6474DB9F-3B91-47BD-8100-E9A87005D61F}"/>
              </a:ext>
            </a:extLst>
          </p:cNvPr>
          <p:cNvGraphicFramePr>
            <a:graphicFrameLocks noGrp="1"/>
          </p:cNvGraphicFramePr>
          <p:nvPr>
            <p:ph sz="quarter" idx="13"/>
            <p:extLst/>
          </p:nvPr>
        </p:nvGraphicFramePr>
        <p:xfrm>
          <a:off x="468313" y="4232275"/>
          <a:ext cx="4017962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9" name="Chart Placeholder 18">
            <a:extLst>
              <a:ext uri="{FF2B5EF4-FFF2-40B4-BE49-F238E27FC236}">
                <a16:creationId xmlns:a16="http://schemas.microsoft.com/office/drawing/2014/main" id="{57991030-AD06-4E35-8CFD-952E819DF970}"/>
              </a:ext>
            </a:extLst>
          </p:cNvPr>
          <p:cNvGraphicFramePr>
            <a:graphicFrameLocks noGrp="1"/>
          </p:cNvGraphicFramePr>
          <p:nvPr>
            <p:ph sz="quarter" idx="15"/>
            <p:extLst/>
          </p:nvPr>
        </p:nvGraphicFramePr>
        <p:xfrm>
          <a:off x="4657725" y="1628775"/>
          <a:ext cx="4019550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7DB1FC7D-8D8A-42C8-B0B0-3A9C4F0531FC}"/>
              </a:ext>
            </a:extLst>
          </p:cNvPr>
          <p:cNvGraphicFramePr>
            <a:graphicFrameLocks noGrp="1"/>
          </p:cNvGraphicFramePr>
          <p:nvPr>
            <p:ph sz="quarter" idx="16"/>
            <p:extLst/>
          </p:nvPr>
        </p:nvGraphicFramePr>
        <p:xfrm>
          <a:off x="468313" y="1628775"/>
          <a:ext cx="4017962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/>
              <a:t>Template – Exemple 20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</p:spTree>
    <p:extLst>
      <p:ext uri="{BB962C8B-B14F-4D97-AF65-F5344CB8AC3E}">
        <p14:creationId xmlns:p14="http://schemas.microsoft.com/office/powerpoint/2010/main" val="28679250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CAD2D2A-1A7E-45B9-A0ED-85DF6E97874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>
            <a:normAutofit/>
          </a:bodyPr>
          <a:lstStyle/>
          <a:p>
            <a:r>
              <a:rPr lang="en-US"/>
              <a:t>Chart Title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2A3B9CE-57E2-4603-A6D1-89660795ED6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/>
          </a:bodyPr>
          <a:lstStyle/>
          <a:p>
            <a:r>
              <a:rPr lang="en-US"/>
              <a:t>Chart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07C841-E1CE-42EB-B389-3933F60D991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/>
          </a:bodyPr>
          <a:lstStyle/>
          <a:p>
            <a:r>
              <a:rPr lang="en-US"/>
              <a:t>Chart 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3EDFF9-47A9-4C7E-9FEE-F31D7CC9C92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/>
          </a:bodyPr>
          <a:lstStyle/>
          <a:p>
            <a:r>
              <a:rPr lang="en-US"/>
              <a:t>Chart Title</a:t>
            </a:r>
          </a:p>
        </p:txBody>
      </p:sp>
      <p:graphicFrame>
        <p:nvGraphicFramePr>
          <p:cNvPr id="19" name="Chart Placeholder 18">
            <a:extLst>
              <a:ext uri="{FF2B5EF4-FFF2-40B4-BE49-F238E27FC236}">
                <a16:creationId xmlns:a16="http://schemas.microsoft.com/office/drawing/2014/main" id="{57991030-AD06-4E35-8CFD-952E819DF970}"/>
              </a:ext>
            </a:extLst>
          </p:cNvPr>
          <p:cNvGraphicFramePr>
            <a:graphicFrameLocks noGrp="1"/>
          </p:cNvGraphicFramePr>
          <p:nvPr>
            <p:ph sz="quarter" idx="15"/>
            <p:extLst/>
          </p:nvPr>
        </p:nvGraphicFramePr>
        <p:xfrm>
          <a:off x="4657725" y="2076450"/>
          <a:ext cx="4019550" cy="193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7DB1FC7D-8D8A-42C8-B0B0-3A9C4F0531FC}"/>
              </a:ext>
            </a:extLst>
          </p:cNvPr>
          <p:cNvGraphicFramePr>
            <a:graphicFrameLocks noGrp="1"/>
          </p:cNvGraphicFramePr>
          <p:nvPr>
            <p:ph sz="quarter" idx="16"/>
            <p:extLst/>
          </p:nvPr>
        </p:nvGraphicFramePr>
        <p:xfrm>
          <a:off x="468313" y="2076450"/>
          <a:ext cx="4017962" cy="193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mc:AlternateContent xmlns:mc="http://schemas.openxmlformats.org/markup-compatibility/2006" xmlns:cx2="http://schemas.microsoft.com/office/drawing/2015/10/21/chartex">
        <mc:Choice Requires="cx2">
          <p:graphicFrame>
            <p:nvGraphicFramePr>
              <p:cNvPr id="16" name="Chart Placeholder 15">
                <a:extLst>
                  <a:ext uri="{FF2B5EF4-FFF2-40B4-BE49-F238E27FC236}">
                    <a16:creationId xmlns:a16="http://schemas.microsoft.com/office/drawing/2014/main" id="{2F884EDD-7C38-49D2-91FE-0BA84BB42306}"/>
                  </a:ext>
                </a:extLst>
              </p:cNvPr>
              <p:cNvGraphicFramePr>
                <a:graphicFrameLocks noGrp="1"/>
              </p:cNvGraphicFramePr>
              <p:nvPr>
                <p:ph sz="quarter" idx="14"/>
                <p:extLst/>
              </p:nvPr>
            </p:nvGraphicFramePr>
            <p:xfrm>
              <a:off x="4657725" y="4714875"/>
              <a:ext cx="4019550" cy="1895475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5"/>
              </a:graphicData>
            </a:graphic>
          </p:graphicFrame>
        </mc:Choice>
        <mc:Fallback xmlns="">
          <p:pic>
            <p:nvPicPr>
              <p:cNvPr id="16" name="Chart Placeholder 15">
                <a:extLst>
                  <a:ext uri="{FF2B5EF4-FFF2-40B4-BE49-F238E27FC236}">
                    <a16:creationId xmlns:a16="http://schemas.microsoft.com/office/drawing/2014/main" id="{2F884EDD-7C38-49D2-91FE-0BA84BB4230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657725" y="4714875"/>
                <a:ext cx="4019550" cy="1895475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13" name="Chart Placeholder 12">
            <a:extLst>
              <a:ext uri="{FF2B5EF4-FFF2-40B4-BE49-F238E27FC236}">
                <a16:creationId xmlns:a16="http://schemas.microsoft.com/office/drawing/2014/main" id="{6474DB9F-3B91-47BD-8100-E9A87005D61F}"/>
              </a:ext>
            </a:extLst>
          </p:cNvPr>
          <p:cNvGraphicFramePr>
            <a:graphicFrameLocks noGrp="1"/>
          </p:cNvGraphicFramePr>
          <p:nvPr>
            <p:ph sz="quarter" idx="13"/>
            <p:extLst/>
          </p:nvPr>
        </p:nvGraphicFramePr>
        <p:xfrm>
          <a:off x="468313" y="4714875"/>
          <a:ext cx="4017962" cy="1895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/>
              <a:t>Template – Exemple 20 (w/ Title Banners)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</p:spTree>
    <p:extLst>
      <p:ext uri="{BB962C8B-B14F-4D97-AF65-F5344CB8AC3E}">
        <p14:creationId xmlns:p14="http://schemas.microsoft.com/office/powerpoint/2010/main" val="27639161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3594F2B-F32D-46DD-AE98-A83BE43208A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/>
              <a:t>Some headlines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2B8CFE-3EB2-42C1-B0DB-38B04BD9AC6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/>
              <a:t>Some headlines here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838C7E-8903-4150-8933-281EA24F5155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Lorem ipsum dolor sit amet, consectetur adipiscing elit, sed do eiusmod tempor incididunt ut labore et dolore magna aliqua.</a:t>
            </a:r>
          </a:p>
          <a:p>
            <a:r>
              <a:rPr lang="en-US"/>
              <a:t>Ut enim ad minim veniam, quis nostrud exercitation ullamco laboris nisi ut aliquip ex ea commodo consequat. </a:t>
            </a:r>
          </a:p>
        </p:txBody>
      </p:sp>
      <p:graphicFrame>
        <p:nvGraphicFramePr>
          <p:cNvPr id="13" name="Chart Placeholder 12">
            <a:extLst>
              <a:ext uri="{FF2B5EF4-FFF2-40B4-BE49-F238E27FC236}">
                <a16:creationId xmlns:a16="http://schemas.microsoft.com/office/drawing/2014/main" id="{6474DB9F-3B91-47BD-8100-E9A87005D61F}"/>
              </a:ext>
            </a:extLst>
          </p:cNvPr>
          <p:cNvGraphicFramePr>
            <a:graphicFrameLocks noGrp="1"/>
          </p:cNvGraphicFramePr>
          <p:nvPr>
            <p:ph sz="quarter" idx="13"/>
            <p:extLst/>
          </p:nvPr>
        </p:nvGraphicFramePr>
        <p:xfrm>
          <a:off x="468313" y="4232275"/>
          <a:ext cx="4017962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1" name="Content Placeholder 20">
            <a:extLst>
              <a:ext uri="{FF2B5EF4-FFF2-40B4-BE49-F238E27FC236}">
                <a16:creationId xmlns:a16="http://schemas.microsoft.com/office/drawing/2014/main" id="{72617539-B91D-4ED3-A273-12C102C15CF2}"/>
              </a:ext>
            </a:extLst>
          </p:cNvPr>
          <p:cNvGraphicFramePr>
            <a:graphicFrameLocks noGrp="1"/>
          </p:cNvGraphicFramePr>
          <p:nvPr>
            <p:ph sz="quarter" idx="15"/>
            <p:extLst/>
          </p:nvPr>
        </p:nvGraphicFramePr>
        <p:xfrm>
          <a:off x="4657725" y="2492375"/>
          <a:ext cx="4019550" cy="1514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Content Placeholder 10">
            <a:extLst>
              <a:ext uri="{FF2B5EF4-FFF2-40B4-BE49-F238E27FC236}">
                <a16:creationId xmlns:a16="http://schemas.microsoft.com/office/drawing/2014/main" id="{CF04715D-8C71-4DEC-B0CC-56DCA91E007D}"/>
              </a:ext>
            </a:extLst>
          </p:cNvPr>
          <p:cNvGraphicFramePr>
            <a:graphicFrameLocks noGrp="1"/>
          </p:cNvGraphicFramePr>
          <p:nvPr>
            <p:ph sz="quarter" idx="16"/>
            <p:extLst/>
          </p:nvPr>
        </p:nvGraphicFramePr>
        <p:xfrm>
          <a:off x="468313" y="2492375"/>
          <a:ext cx="4017962" cy="1514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/>
              <a:t>Template – Exemple 21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</p:spTree>
    <p:extLst>
      <p:ext uri="{BB962C8B-B14F-4D97-AF65-F5344CB8AC3E}">
        <p14:creationId xmlns:p14="http://schemas.microsoft.com/office/powerpoint/2010/main" val="9380695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EE8869-31E1-4449-91A7-892B6C69CB9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/>
          </a:bodyPr>
          <a:lstStyle/>
          <a:p>
            <a:r>
              <a:rPr lang="en-US"/>
              <a:t>Some headlines here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EF0756F-07A5-4013-A224-4840E73F545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>
            <a:normAutofit/>
          </a:bodyPr>
          <a:lstStyle/>
          <a:p>
            <a:r>
              <a:rPr lang="en-US"/>
              <a:t>Some headlines here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3594F2B-F32D-46DD-AE98-A83BE43208A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/>
          </a:bodyPr>
          <a:lstStyle/>
          <a:p>
            <a:r>
              <a:rPr lang="en-US"/>
              <a:t>Some headlines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2B8CFE-3EB2-42C1-B0DB-38B04BD9AC6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/>
          </a:bodyPr>
          <a:lstStyle/>
          <a:p>
            <a:r>
              <a:rPr lang="en-US"/>
              <a:t>Some headlines here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838C7E-8903-4150-8933-281EA24F5155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r>
              <a:rPr lang="en-US"/>
              <a:t>Lorem ipsum dolor sit amet, consectetur adipiscing elit, sed do eiusmod tempor incididunt ut labore et dolore magna aliqua.</a:t>
            </a:r>
          </a:p>
          <a:p>
            <a:r>
              <a:rPr lang="en-US"/>
              <a:t>Ut enim ad minim veniam, quis nostrud exercitation ullamco laboris nisi ut aliquip ex ea commodo consequat. </a:t>
            </a:r>
          </a:p>
        </p:txBody>
      </p:sp>
      <p:graphicFrame>
        <p:nvGraphicFramePr>
          <p:cNvPr id="16" name="Content Placeholder 15">
            <a:extLst>
              <a:ext uri="{FF2B5EF4-FFF2-40B4-BE49-F238E27FC236}">
                <a16:creationId xmlns:a16="http://schemas.microsoft.com/office/drawing/2014/main" id="{C5D8100F-60DB-46D4-B774-C231793E9231}"/>
              </a:ext>
            </a:extLst>
          </p:cNvPr>
          <p:cNvGraphicFramePr>
            <a:graphicFrameLocks noGrp="1"/>
          </p:cNvGraphicFramePr>
          <p:nvPr>
            <p:ph sz="quarter" idx="13"/>
          </p:nvPr>
        </p:nvGraphicFramePr>
        <p:xfrm>
          <a:off x="468313" y="3298825"/>
          <a:ext cx="4017962" cy="3311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/>
              <a:t>Template – Exemple 22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</p:spTree>
    <p:extLst>
      <p:ext uri="{BB962C8B-B14F-4D97-AF65-F5344CB8AC3E}">
        <p14:creationId xmlns:p14="http://schemas.microsoft.com/office/powerpoint/2010/main" val="114089089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EE8869-31E1-4449-91A7-892B6C69CB9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/>
          </a:bodyPr>
          <a:lstStyle/>
          <a:p>
            <a:r>
              <a:rPr lang="en-US"/>
              <a:t>Some headlines here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EF0756F-07A5-4013-A224-4840E73F545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>
            <a:normAutofit/>
          </a:bodyPr>
          <a:lstStyle/>
          <a:p>
            <a:r>
              <a:rPr lang="en-US"/>
              <a:t>Some headlines here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B57F2FB-0FF5-4E9A-98F2-10202CA7139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/>
          </a:bodyPr>
          <a:lstStyle/>
          <a:p>
            <a:r>
              <a:rPr lang="en-US"/>
              <a:t>Some headlines here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F38BAA6-6D0D-4BC1-9CB3-51710D11B45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/>
          </a:bodyPr>
          <a:lstStyle/>
          <a:p>
            <a:r>
              <a:rPr lang="en-US"/>
              <a:t>Some headlines here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3594F2B-F32D-46DD-AE98-A83BE43208A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/>
          </a:bodyPr>
          <a:lstStyle/>
          <a:p>
            <a:r>
              <a:rPr lang="en-US"/>
              <a:t>Some headlines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2B8CFE-3EB2-42C1-B0DB-38B04BD9AC6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/>
          </a:bodyPr>
          <a:lstStyle/>
          <a:p>
            <a:r>
              <a:rPr lang="en-US"/>
              <a:t>Some headlines here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838C7E-8903-4150-8933-281EA24F5155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Lorem ipsum dolor sit amet, consectetur adipiscing elit, sed do eiusmod tempor incididunt ut labore et dolore magna aliqua.</a:t>
            </a:r>
          </a:p>
          <a:p>
            <a:r>
              <a:rPr lang="en-US"/>
              <a:t>Ut enim ad minim veniam, quis nostrud exercitation ullamco laboris nisi ut aliquip ex ea commodo consequat. </a:t>
            </a:r>
          </a:p>
        </p:txBody>
      </p:sp>
      <p:graphicFrame>
        <p:nvGraphicFramePr>
          <p:cNvPr id="16" name="Content Placeholder 15">
            <a:extLst>
              <a:ext uri="{FF2B5EF4-FFF2-40B4-BE49-F238E27FC236}">
                <a16:creationId xmlns:a16="http://schemas.microsoft.com/office/drawing/2014/main" id="{C5D8100F-60DB-46D4-B774-C231793E9231}"/>
              </a:ext>
            </a:extLst>
          </p:cNvPr>
          <p:cNvGraphicFramePr>
            <a:graphicFrameLocks noGrp="1"/>
          </p:cNvGraphicFramePr>
          <p:nvPr>
            <p:ph sz="quarter" idx="13"/>
            <p:extLst/>
          </p:nvPr>
        </p:nvGraphicFramePr>
        <p:xfrm>
          <a:off x="468313" y="4232275"/>
          <a:ext cx="4017962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/>
              <a:t>Template – Exemple 23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</p:spTree>
    <p:extLst>
      <p:ext uri="{BB962C8B-B14F-4D97-AF65-F5344CB8AC3E}">
        <p14:creationId xmlns:p14="http://schemas.microsoft.com/office/powerpoint/2010/main" val="1110189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ontent Placeholder 9">
            <a:extLst>
              <a:ext uri="{FF2B5EF4-FFF2-40B4-BE49-F238E27FC236}">
                <a16:creationId xmlns:a16="http://schemas.microsoft.com/office/drawing/2014/main" id="{3B09E405-8C58-4BA7-A908-BBFA3794128D}"/>
              </a:ext>
            </a:extLst>
          </p:cNvPr>
          <p:cNvGraphicFramePr>
            <a:graphicFrameLocks noGrp="1"/>
          </p:cNvGraphicFramePr>
          <p:nvPr>
            <p:ph sz="quarter" idx="14"/>
            <p:extLst/>
          </p:nvPr>
        </p:nvGraphicFramePr>
        <p:xfrm>
          <a:off x="4657725" y="2076450"/>
          <a:ext cx="4019550" cy="193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Chart Placeholder 12">
            <a:extLst>
              <a:ext uri="{FF2B5EF4-FFF2-40B4-BE49-F238E27FC236}">
                <a16:creationId xmlns:a16="http://schemas.microsoft.com/office/drawing/2014/main" id="{6474DB9F-3B91-47BD-8100-E9A87005D61F}"/>
              </a:ext>
            </a:extLst>
          </p:cNvPr>
          <p:cNvGraphicFramePr>
            <a:graphicFrameLocks noGrp="1"/>
          </p:cNvGraphicFramePr>
          <p:nvPr>
            <p:ph sz="quarter" idx="13"/>
            <p:extLst/>
          </p:nvPr>
        </p:nvGraphicFramePr>
        <p:xfrm>
          <a:off x="468313" y="2076450"/>
          <a:ext cx="4017962" cy="193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9" name="Chart Placeholder 18">
            <a:extLst>
              <a:ext uri="{FF2B5EF4-FFF2-40B4-BE49-F238E27FC236}">
                <a16:creationId xmlns:a16="http://schemas.microsoft.com/office/drawing/2014/main" id="{57991030-AD06-4E35-8CFD-952E819DF970}"/>
              </a:ext>
            </a:extLst>
          </p:cNvPr>
          <p:cNvGraphicFramePr>
            <a:graphicFrameLocks noGrp="1"/>
          </p:cNvGraphicFramePr>
          <p:nvPr>
            <p:ph sz="quarter" idx="15"/>
            <p:extLst/>
          </p:nvPr>
        </p:nvGraphicFramePr>
        <p:xfrm>
          <a:off x="468313" y="4232275"/>
          <a:ext cx="8208962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CBFD68A-220F-462B-A8B0-8DBC2B224DE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/>
          </a:bodyPr>
          <a:lstStyle/>
          <a:p>
            <a:r>
              <a:rPr lang="en-US"/>
              <a:t>Chart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B49B09-E846-4E9E-8346-B45B2B907E7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/>
          </a:bodyPr>
          <a:lstStyle/>
          <a:p>
            <a:r>
              <a:rPr lang="en-US"/>
              <a:t>Chart Title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/>
              <a:t>Template – Exemple 1 (w/ Title Banners)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</p:spTree>
    <p:extLst>
      <p:ext uri="{BB962C8B-B14F-4D97-AF65-F5344CB8AC3E}">
        <p14:creationId xmlns:p14="http://schemas.microsoft.com/office/powerpoint/2010/main" val="32997679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5B253BE2-A318-47A0-AEA5-C523DF165FCC}"/>
              </a:ext>
            </a:extLst>
          </p:cNvPr>
          <p:cNvSpPr/>
          <p:nvPr/>
        </p:nvSpPr>
        <p:spPr>
          <a:xfrm>
            <a:off x="4572000" y="1537614"/>
            <a:ext cx="4212468" cy="2611466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838C7E-8903-4150-8933-281EA24F5155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Lorem ipsum dolor sit amet, consectetur adipiscing elit, sed do eiusmod tempor incididunt ut labore et dolore magna aliqua.</a:t>
            </a:r>
          </a:p>
          <a:p>
            <a:r>
              <a:rPr lang="en-US"/>
              <a:t>Ut enim ad minim veniam, quis nostrud exercitation ullamco laboris nisi ut aliquip ex ea commodo consequat. </a:t>
            </a:r>
          </a:p>
        </p:txBody>
      </p:sp>
      <p:graphicFrame>
        <p:nvGraphicFramePr>
          <p:cNvPr id="16" name="Content Placeholder 15">
            <a:extLst>
              <a:ext uri="{FF2B5EF4-FFF2-40B4-BE49-F238E27FC236}">
                <a16:creationId xmlns:a16="http://schemas.microsoft.com/office/drawing/2014/main" id="{C5D8100F-60DB-46D4-B774-C231793E9231}"/>
              </a:ext>
            </a:extLst>
          </p:cNvPr>
          <p:cNvGraphicFramePr>
            <a:graphicFrameLocks noGrp="1"/>
          </p:cNvGraphicFramePr>
          <p:nvPr>
            <p:ph sz="quarter" idx="13"/>
          </p:nvPr>
        </p:nvGraphicFramePr>
        <p:xfrm>
          <a:off x="468313" y="4232275"/>
          <a:ext cx="4017962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EE8869-31E1-4449-91A7-892B6C69CB9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/>
              <a:t>Some headlines here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EF0756F-07A5-4013-A224-4840E73F545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/>
              <a:t>Some headlines here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B57F2FB-0FF5-4E9A-98F2-10202CA7139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/>
              <a:t>Some headlines here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F38BAA6-6D0D-4BC1-9CB3-51710D11B45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/>
              <a:t>Some headlines here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3594F2B-F32D-46DD-AE98-A83BE43208A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/>
              <a:t>Some headlines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2B8CFE-3EB2-42C1-B0DB-38B04BD9AC6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/>
              <a:t>Some headlines here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/>
              <a:t>Template – Exemple 24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  <p:pic>
        <p:nvPicPr>
          <p:cNvPr id="28" name="Content Placeholder 27">
            <a:extLst>
              <a:ext uri="{FF2B5EF4-FFF2-40B4-BE49-F238E27FC236}">
                <a16:creationId xmlns:a16="http://schemas.microsoft.com/office/drawing/2014/main" id="{F5E87048-5F68-471C-B217-AFF48ECC4BA5}"/>
              </a:ext>
            </a:extLst>
          </p:cNvPr>
          <p:cNvPicPr>
            <a:picLocks noGrp="1" noChangeAspect="1"/>
          </p:cNvPicPr>
          <p:nvPr>
            <p:ph sz="quarter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5735255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A05FF04A-82DC-4754-ACD7-180CD2A93406}"/>
              </a:ext>
            </a:extLst>
          </p:cNvPr>
          <p:cNvSpPr/>
          <p:nvPr/>
        </p:nvSpPr>
        <p:spPr>
          <a:xfrm>
            <a:off x="370862" y="1536979"/>
            <a:ext cx="4212468" cy="2540093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EE8869-31E1-4449-91A7-892B6C69CB9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/>
              <a:t>Some headlines here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EF0756F-07A5-4013-A224-4840E73F545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/>
              <a:t>Some headlines here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B57F2FB-0FF5-4E9A-98F2-10202CA7139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/>
              <a:t>Some headlines here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F38BAA6-6D0D-4BC1-9CB3-51710D11B45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/>
              <a:t>Some headlines here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3594F2B-F32D-46DD-AE98-A83BE43208A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/>
              <a:t>Some headlines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2B8CFE-3EB2-42C1-B0DB-38B04BD9AC6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/>
              <a:t>Some headlines here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838C7E-8903-4150-8933-281EA24F5155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Lorem ipsum dolor sit amet, consectetur adipiscing elit, sed do eiusmod tempor incididunt ut labore et dolore magna aliqua.</a:t>
            </a:r>
          </a:p>
          <a:p>
            <a:r>
              <a:rPr lang="en-US"/>
              <a:t>Ut enim ad minim veniam, quis nostrud exercitation ullamco laboris nisi ut aliquip ex ea commodo consequat. </a:t>
            </a:r>
          </a:p>
        </p:txBody>
      </p:sp>
      <p:graphicFrame>
        <p:nvGraphicFramePr>
          <p:cNvPr id="16" name="Content Placeholder 15">
            <a:extLst>
              <a:ext uri="{FF2B5EF4-FFF2-40B4-BE49-F238E27FC236}">
                <a16:creationId xmlns:a16="http://schemas.microsoft.com/office/drawing/2014/main" id="{C5D8100F-60DB-46D4-B774-C231793E9231}"/>
              </a:ext>
            </a:extLst>
          </p:cNvPr>
          <p:cNvGraphicFramePr>
            <a:graphicFrameLocks noGrp="1"/>
          </p:cNvGraphicFramePr>
          <p:nvPr>
            <p:ph sz="quarter" idx="13"/>
            <p:extLst/>
          </p:nvPr>
        </p:nvGraphicFramePr>
        <p:xfrm>
          <a:off x="468313" y="4232275"/>
          <a:ext cx="4017962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/>
              <a:t>Template – Exemple 25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  <p:pic>
        <p:nvPicPr>
          <p:cNvPr id="19" name="Content Placeholder 18">
            <a:extLst>
              <a:ext uri="{FF2B5EF4-FFF2-40B4-BE49-F238E27FC236}">
                <a16:creationId xmlns:a16="http://schemas.microsoft.com/office/drawing/2014/main" id="{A53EE343-5FEC-4A8B-8D31-6CAFD3C8EADC}"/>
              </a:ext>
            </a:extLst>
          </p:cNvPr>
          <p:cNvPicPr>
            <a:picLocks noGrp="1" noChangeAspect="1"/>
          </p:cNvPicPr>
          <p:nvPr>
            <p:ph sz="quarter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8686570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143000" y="2727976"/>
            <a:ext cx="6858000" cy="761747"/>
          </a:xfrm>
        </p:spPr>
        <p:txBody>
          <a:bodyPr/>
          <a:lstStyle/>
          <a:p>
            <a:r>
              <a:rPr lang="en-US">
                <a:solidFill>
                  <a:srgbClr val="222A35"/>
                </a:solidFill>
              </a:rPr>
              <a:t>Thank You !</a:t>
            </a:r>
            <a:endParaRPr lang="en-US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 anchor="ctr"/>
          <a:lstStyle/>
          <a:p>
            <a:r>
              <a:rPr lang="en-US" dirty="0"/>
              <a:t>Hope you </a:t>
            </a:r>
            <a:r>
              <a:rPr lang="en-US"/>
              <a:t>like these templates </a:t>
            </a:r>
            <a:r>
              <a:rPr lang="en-US" dirty="0"/>
              <a:t>:)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1959553" y="2460129"/>
            <a:ext cx="5224895" cy="968871"/>
            <a:chOff x="2148051" y="2137172"/>
            <a:chExt cx="6966526" cy="1291828"/>
          </a:xfrm>
        </p:grpSpPr>
        <p:grpSp>
          <p:nvGrpSpPr>
            <p:cNvPr id="25" name="Group 24"/>
            <p:cNvGrpSpPr>
              <a:grpSpLocks noChangeAspect="1"/>
            </p:cNvGrpSpPr>
            <p:nvPr/>
          </p:nvGrpSpPr>
          <p:grpSpPr>
            <a:xfrm>
              <a:off x="2148051" y="2137173"/>
              <a:ext cx="1291827" cy="1291827"/>
              <a:chOff x="1382807" y="174388"/>
              <a:chExt cx="3025589" cy="3025588"/>
            </a:xfrm>
          </p:grpSpPr>
          <p:sp>
            <p:nvSpPr>
              <p:cNvPr id="32" name="Rectangle 31"/>
              <p:cNvSpPr/>
              <p:nvPr/>
            </p:nvSpPr>
            <p:spPr>
              <a:xfrm>
                <a:off x="1382807" y="174388"/>
                <a:ext cx="3025588" cy="3025588"/>
              </a:xfrm>
              <a:prstGeom prst="rect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" name="Freeform 8"/>
              <p:cNvSpPr/>
              <p:nvPr/>
            </p:nvSpPr>
            <p:spPr>
              <a:xfrm>
                <a:off x="2163311" y="784634"/>
                <a:ext cx="1468794" cy="1928720"/>
              </a:xfrm>
              <a:custGeom>
                <a:avLst/>
                <a:gdLst/>
                <a:ahLst/>
                <a:cxnLst/>
                <a:rect l="l" t="t" r="r" b="b"/>
                <a:pathLst>
                  <a:path w="1468794" h="1928720">
                    <a:moveTo>
                      <a:pt x="57861" y="0"/>
                    </a:moveTo>
                    <a:lnTo>
                      <a:pt x="1410932" y="0"/>
                    </a:lnTo>
                    <a:cubicBezTo>
                      <a:pt x="1419834" y="0"/>
                      <a:pt x="1427994" y="2720"/>
                      <a:pt x="1435412" y="8160"/>
                    </a:cubicBezTo>
                    <a:cubicBezTo>
                      <a:pt x="1442830" y="13600"/>
                      <a:pt x="1449012" y="22501"/>
                      <a:pt x="1453957" y="34865"/>
                    </a:cubicBezTo>
                    <a:cubicBezTo>
                      <a:pt x="1458903" y="47229"/>
                      <a:pt x="1462612" y="63796"/>
                      <a:pt x="1465085" y="84567"/>
                    </a:cubicBezTo>
                    <a:cubicBezTo>
                      <a:pt x="1467558" y="105338"/>
                      <a:pt x="1468794" y="130559"/>
                      <a:pt x="1468794" y="160232"/>
                    </a:cubicBezTo>
                    <a:cubicBezTo>
                      <a:pt x="1468794" y="188915"/>
                      <a:pt x="1467558" y="213395"/>
                      <a:pt x="1465085" y="233672"/>
                    </a:cubicBezTo>
                    <a:cubicBezTo>
                      <a:pt x="1462612" y="253948"/>
                      <a:pt x="1458903" y="270268"/>
                      <a:pt x="1453957" y="282631"/>
                    </a:cubicBezTo>
                    <a:cubicBezTo>
                      <a:pt x="1449012" y="294995"/>
                      <a:pt x="1442830" y="304144"/>
                      <a:pt x="1435412" y="310079"/>
                    </a:cubicBezTo>
                    <a:cubicBezTo>
                      <a:pt x="1427994" y="316013"/>
                      <a:pt x="1419834" y="318980"/>
                      <a:pt x="1410932" y="318980"/>
                    </a:cubicBezTo>
                    <a:lnTo>
                      <a:pt x="930236" y="318980"/>
                    </a:lnTo>
                    <a:lnTo>
                      <a:pt x="930236" y="1866407"/>
                    </a:lnTo>
                    <a:cubicBezTo>
                      <a:pt x="930236" y="1876298"/>
                      <a:pt x="927021" y="1885200"/>
                      <a:pt x="920592" y="1893112"/>
                    </a:cubicBezTo>
                    <a:cubicBezTo>
                      <a:pt x="914163" y="1901025"/>
                      <a:pt x="903531" y="1907454"/>
                      <a:pt x="888694" y="1912400"/>
                    </a:cubicBezTo>
                    <a:cubicBezTo>
                      <a:pt x="873858" y="1917345"/>
                      <a:pt x="853829" y="1921301"/>
                      <a:pt x="828607" y="1924269"/>
                    </a:cubicBezTo>
                    <a:cubicBezTo>
                      <a:pt x="803386" y="1927236"/>
                      <a:pt x="771982" y="1928720"/>
                      <a:pt x="734397" y="1928720"/>
                    </a:cubicBezTo>
                    <a:cubicBezTo>
                      <a:pt x="696811" y="1928720"/>
                      <a:pt x="665408" y="1927236"/>
                      <a:pt x="640186" y="1924269"/>
                    </a:cubicBezTo>
                    <a:cubicBezTo>
                      <a:pt x="614964" y="1921301"/>
                      <a:pt x="594935" y="1917345"/>
                      <a:pt x="580099" y="1912400"/>
                    </a:cubicBezTo>
                    <a:cubicBezTo>
                      <a:pt x="565263" y="1907454"/>
                      <a:pt x="554630" y="1901025"/>
                      <a:pt x="548201" y="1893112"/>
                    </a:cubicBezTo>
                    <a:cubicBezTo>
                      <a:pt x="541772" y="1885200"/>
                      <a:pt x="538558" y="1876298"/>
                      <a:pt x="538558" y="1866407"/>
                    </a:cubicBezTo>
                    <a:lnTo>
                      <a:pt x="538558" y="318980"/>
                    </a:lnTo>
                    <a:lnTo>
                      <a:pt x="57861" y="318980"/>
                    </a:lnTo>
                    <a:cubicBezTo>
                      <a:pt x="47970" y="318980"/>
                      <a:pt x="39563" y="316013"/>
                      <a:pt x="32640" y="310079"/>
                    </a:cubicBezTo>
                    <a:cubicBezTo>
                      <a:pt x="25716" y="304144"/>
                      <a:pt x="19781" y="294995"/>
                      <a:pt x="14836" y="282631"/>
                    </a:cubicBezTo>
                    <a:cubicBezTo>
                      <a:pt x="9891" y="270268"/>
                      <a:pt x="6181" y="253948"/>
                      <a:pt x="3709" y="233672"/>
                    </a:cubicBezTo>
                    <a:cubicBezTo>
                      <a:pt x="1236" y="213395"/>
                      <a:pt x="0" y="188915"/>
                      <a:pt x="0" y="160232"/>
                    </a:cubicBezTo>
                    <a:cubicBezTo>
                      <a:pt x="0" y="130559"/>
                      <a:pt x="1236" y="105338"/>
                      <a:pt x="3709" y="84567"/>
                    </a:cubicBezTo>
                    <a:cubicBezTo>
                      <a:pt x="6181" y="63796"/>
                      <a:pt x="9891" y="47229"/>
                      <a:pt x="14836" y="34865"/>
                    </a:cubicBezTo>
                    <a:cubicBezTo>
                      <a:pt x="19781" y="22501"/>
                      <a:pt x="25716" y="13600"/>
                      <a:pt x="32640" y="8160"/>
                    </a:cubicBezTo>
                    <a:cubicBezTo>
                      <a:pt x="39563" y="2720"/>
                      <a:pt x="47970" y="0"/>
                      <a:pt x="57861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2198867" y="802692"/>
                <a:ext cx="2209529" cy="2397284"/>
              </a:xfrm>
              <a:custGeom>
                <a:avLst/>
                <a:gdLst>
                  <a:gd name="connsiteX0" fmla="*/ 0 w 2209529"/>
                  <a:gd name="connsiteY0" fmla="*/ 293050 h 2397284"/>
                  <a:gd name="connsiteX1" fmla="*/ 22306 w 2209529"/>
                  <a:gd name="connsiteY1" fmla="*/ 300922 h 2397284"/>
                  <a:gd name="connsiteX2" fmla="*/ 503003 w 2209529"/>
                  <a:gd name="connsiteY2" fmla="*/ 300922 h 2397284"/>
                  <a:gd name="connsiteX3" fmla="*/ 503003 w 2209529"/>
                  <a:gd name="connsiteY3" fmla="*/ 729388 h 2397284"/>
                  <a:gd name="connsiteX4" fmla="*/ 1406731 w 2209529"/>
                  <a:gd name="connsiteY4" fmla="*/ 0 h 2397284"/>
                  <a:gd name="connsiteX5" fmla="*/ 2209529 w 2209529"/>
                  <a:gd name="connsiteY5" fmla="*/ 696401 h 2397284"/>
                  <a:gd name="connsiteX6" fmla="*/ 2209529 w 2209529"/>
                  <a:gd name="connsiteY6" fmla="*/ 2397284 h 2397284"/>
                  <a:gd name="connsiteX7" fmla="*/ 1115822 w 2209529"/>
                  <a:gd name="connsiteY7" fmla="*/ 2397284 h 2397284"/>
                  <a:gd name="connsiteX8" fmla="*/ 516470 w 2209529"/>
                  <a:gd name="connsiteY8" fmla="*/ 1877366 h 2397284"/>
                  <a:gd name="connsiteX9" fmla="*/ 544544 w 2209529"/>
                  <a:gd name="connsiteY9" fmla="*/ 1894342 h 2397284"/>
                  <a:gd name="connsiteX10" fmla="*/ 604631 w 2209529"/>
                  <a:gd name="connsiteY10" fmla="*/ 1906211 h 2397284"/>
                  <a:gd name="connsiteX11" fmla="*/ 698842 w 2209529"/>
                  <a:gd name="connsiteY11" fmla="*/ 1910662 h 2397284"/>
                  <a:gd name="connsiteX12" fmla="*/ 793052 w 2209529"/>
                  <a:gd name="connsiteY12" fmla="*/ 1906211 h 2397284"/>
                  <a:gd name="connsiteX13" fmla="*/ 853139 w 2209529"/>
                  <a:gd name="connsiteY13" fmla="*/ 1894342 h 2397284"/>
                  <a:gd name="connsiteX14" fmla="*/ 885037 w 2209529"/>
                  <a:gd name="connsiteY14" fmla="*/ 1875054 h 2397284"/>
                  <a:gd name="connsiteX15" fmla="*/ 894681 w 2209529"/>
                  <a:gd name="connsiteY15" fmla="*/ 1848349 h 2397284"/>
                  <a:gd name="connsiteX16" fmla="*/ 894681 w 2209529"/>
                  <a:gd name="connsiteY16" fmla="*/ 300922 h 2397284"/>
                  <a:gd name="connsiteX17" fmla="*/ 1375377 w 2209529"/>
                  <a:gd name="connsiteY17" fmla="*/ 300922 h 2397284"/>
                  <a:gd name="connsiteX18" fmla="*/ 1399857 w 2209529"/>
                  <a:gd name="connsiteY18" fmla="*/ 292021 h 2397284"/>
                  <a:gd name="connsiteX19" fmla="*/ 1418402 w 2209529"/>
                  <a:gd name="connsiteY19" fmla="*/ 264573 h 2397284"/>
                  <a:gd name="connsiteX20" fmla="*/ 1429530 w 2209529"/>
                  <a:gd name="connsiteY20" fmla="*/ 215614 h 2397284"/>
                  <a:gd name="connsiteX21" fmla="*/ 1433239 w 2209529"/>
                  <a:gd name="connsiteY21" fmla="*/ 142174 h 2397284"/>
                  <a:gd name="connsiteX22" fmla="*/ 1429530 w 2209529"/>
                  <a:gd name="connsiteY22" fmla="*/ 66509 h 2397284"/>
                  <a:gd name="connsiteX23" fmla="*/ 1418402 w 2209529"/>
                  <a:gd name="connsiteY23" fmla="*/ 16807 h 2397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209529" h="2397284">
                    <a:moveTo>
                      <a:pt x="0" y="293050"/>
                    </a:moveTo>
                    <a:lnTo>
                      <a:pt x="22306" y="300922"/>
                    </a:lnTo>
                    <a:lnTo>
                      <a:pt x="503003" y="300922"/>
                    </a:lnTo>
                    <a:lnTo>
                      <a:pt x="503003" y="729388"/>
                    </a:lnTo>
                    <a:close/>
                    <a:moveTo>
                      <a:pt x="1406731" y="0"/>
                    </a:moveTo>
                    <a:lnTo>
                      <a:pt x="2209529" y="696401"/>
                    </a:lnTo>
                    <a:lnTo>
                      <a:pt x="2209529" y="2397284"/>
                    </a:lnTo>
                    <a:lnTo>
                      <a:pt x="1115822" y="2397284"/>
                    </a:lnTo>
                    <a:lnTo>
                      <a:pt x="516470" y="1877366"/>
                    </a:lnTo>
                    <a:lnTo>
                      <a:pt x="544544" y="1894342"/>
                    </a:lnTo>
                    <a:cubicBezTo>
                      <a:pt x="559380" y="1899287"/>
                      <a:pt x="579409" y="1903243"/>
                      <a:pt x="604631" y="1906211"/>
                    </a:cubicBezTo>
                    <a:cubicBezTo>
                      <a:pt x="629853" y="1909178"/>
                      <a:pt x="661256" y="1910662"/>
                      <a:pt x="698842" y="1910662"/>
                    </a:cubicBezTo>
                    <a:cubicBezTo>
                      <a:pt x="736427" y="1910662"/>
                      <a:pt x="767831" y="1909178"/>
                      <a:pt x="793052" y="1906211"/>
                    </a:cubicBezTo>
                    <a:cubicBezTo>
                      <a:pt x="818274" y="1903243"/>
                      <a:pt x="838303" y="1899287"/>
                      <a:pt x="853139" y="1894342"/>
                    </a:cubicBezTo>
                    <a:cubicBezTo>
                      <a:pt x="867976" y="1889396"/>
                      <a:pt x="878608" y="1882967"/>
                      <a:pt x="885037" y="1875054"/>
                    </a:cubicBezTo>
                    <a:cubicBezTo>
                      <a:pt x="891466" y="1867142"/>
                      <a:pt x="894681" y="1858240"/>
                      <a:pt x="894681" y="1848349"/>
                    </a:cubicBezTo>
                    <a:lnTo>
                      <a:pt x="894681" y="300922"/>
                    </a:lnTo>
                    <a:lnTo>
                      <a:pt x="1375377" y="300922"/>
                    </a:lnTo>
                    <a:cubicBezTo>
                      <a:pt x="1384279" y="300922"/>
                      <a:pt x="1392439" y="297955"/>
                      <a:pt x="1399857" y="292021"/>
                    </a:cubicBezTo>
                    <a:cubicBezTo>
                      <a:pt x="1407275" y="286086"/>
                      <a:pt x="1413457" y="276937"/>
                      <a:pt x="1418402" y="264573"/>
                    </a:cubicBezTo>
                    <a:cubicBezTo>
                      <a:pt x="1423348" y="252210"/>
                      <a:pt x="1427057" y="235890"/>
                      <a:pt x="1429530" y="215614"/>
                    </a:cubicBezTo>
                    <a:cubicBezTo>
                      <a:pt x="1432003" y="195337"/>
                      <a:pt x="1433239" y="170857"/>
                      <a:pt x="1433239" y="142174"/>
                    </a:cubicBezTo>
                    <a:cubicBezTo>
                      <a:pt x="1433239" y="112501"/>
                      <a:pt x="1432003" y="87280"/>
                      <a:pt x="1429530" y="66509"/>
                    </a:cubicBezTo>
                    <a:cubicBezTo>
                      <a:pt x="1427057" y="45738"/>
                      <a:pt x="1423348" y="29171"/>
                      <a:pt x="1418402" y="16807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>
                <a:defPPr>
                  <a:defRPr lang="en-US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26" name="Group 25"/>
            <p:cNvGrpSpPr>
              <a:grpSpLocks noChangeAspect="1"/>
            </p:cNvGrpSpPr>
            <p:nvPr/>
          </p:nvGrpSpPr>
          <p:grpSpPr>
            <a:xfrm>
              <a:off x="6408025" y="2137172"/>
              <a:ext cx="1291827" cy="1291827"/>
              <a:chOff x="1382807" y="174388"/>
              <a:chExt cx="3025589" cy="3025588"/>
            </a:xfrm>
          </p:grpSpPr>
          <p:sp>
            <p:nvSpPr>
              <p:cNvPr id="29" name="Rectangle 28"/>
              <p:cNvSpPr/>
              <p:nvPr/>
            </p:nvSpPr>
            <p:spPr>
              <a:xfrm>
                <a:off x="1382807" y="174388"/>
                <a:ext cx="3025588" cy="3025588"/>
              </a:xfrm>
              <a:prstGeom prst="rect">
                <a:avLst/>
              </a:prstGeom>
              <a:solidFill>
                <a:schemeClr val="accent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2540121" y="810818"/>
                <a:ext cx="1868275" cy="2389158"/>
              </a:xfrm>
              <a:custGeom>
                <a:avLst/>
                <a:gdLst>
                  <a:gd name="connsiteX0" fmla="*/ 0 w 1868275"/>
                  <a:gd name="connsiteY0" fmla="*/ 1718 h 2389158"/>
                  <a:gd name="connsiteX1" fmla="*/ 506810 w 1868275"/>
                  <a:gd name="connsiteY1" fmla="*/ 441359 h 2389158"/>
                  <a:gd name="connsiteX2" fmla="*/ 476232 w 1868275"/>
                  <a:gd name="connsiteY2" fmla="*/ 509406 h 2389158"/>
                  <a:gd name="connsiteX3" fmla="*/ 418370 w 1868275"/>
                  <a:gd name="connsiteY3" fmla="*/ 653319 h 2389158"/>
                  <a:gd name="connsiteX4" fmla="*/ 360509 w 1868275"/>
                  <a:gd name="connsiteY4" fmla="*/ 809100 h 2389158"/>
                  <a:gd name="connsiteX5" fmla="*/ 357541 w 1868275"/>
                  <a:gd name="connsiteY5" fmla="*/ 809100 h 2389158"/>
                  <a:gd name="connsiteX6" fmla="*/ 295971 w 1868275"/>
                  <a:gd name="connsiteY6" fmla="*/ 650351 h 2389158"/>
                  <a:gd name="connsiteX7" fmla="*/ 234400 w 1868275"/>
                  <a:gd name="connsiteY7" fmla="*/ 506439 h 2389158"/>
                  <a:gd name="connsiteX8" fmla="*/ 20757 w 1868275"/>
                  <a:gd name="connsiteY8" fmla="*/ 34645 h 2389158"/>
                  <a:gd name="connsiteX9" fmla="*/ 1103694 w 1868275"/>
                  <a:gd name="connsiteY9" fmla="*/ 0 h 2389158"/>
                  <a:gd name="connsiteX10" fmla="*/ 1868275 w 1868275"/>
                  <a:gd name="connsiteY10" fmla="*/ 663249 h 2389158"/>
                  <a:gd name="connsiteX11" fmla="*/ 1868275 w 1868275"/>
                  <a:gd name="connsiteY11" fmla="*/ 2389158 h 2389158"/>
                  <a:gd name="connsiteX12" fmla="*/ 768108 w 1868275"/>
                  <a:gd name="connsiteY12" fmla="*/ 2389158 h 2389158"/>
                  <a:gd name="connsiteX13" fmla="*/ 176188 w 1868275"/>
                  <a:gd name="connsiteY13" fmla="*/ 1875688 h 2389158"/>
                  <a:gd name="connsiteX14" fmla="*/ 193600 w 1868275"/>
                  <a:gd name="connsiteY14" fmla="*/ 1886216 h 2389158"/>
                  <a:gd name="connsiteX15" fmla="*/ 253687 w 1868275"/>
                  <a:gd name="connsiteY15" fmla="*/ 1898085 h 2389158"/>
                  <a:gd name="connsiteX16" fmla="*/ 348639 w 1868275"/>
                  <a:gd name="connsiteY16" fmla="*/ 1902536 h 2389158"/>
                  <a:gd name="connsiteX17" fmla="*/ 442850 w 1868275"/>
                  <a:gd name="connsiteY17" fmla="*/ 1898085 h 2389158"/>
                  <a:gd name="connsiteX18" fmla="*/ 502937 w 1868275"/>
                  <a:gd name="connsiteY18" fmla="*/ 1886216 h 2389158"/>
                  <a:gd name="connsiteX19" fmla="*/ 534835 w 1868275"/>
                  <a:gd name="connsiteY19" fmla="*/ 1866928 h 2389158"/>
                  <a:gd name="connsiteX20" fmla="*/ 544479 w 1868275"/>
                  <a:gd name="connsiteY20" fmla="*/ 1840223 h 2389158"/>
                  <a:gd name="connsiteX21" fmla="*/ 544479 w 1868275"/>
                  <a:gd name="connsiteY21" fmla="*/ 1165171 h 2389158"/>
                  <a:gd name="connsiteX22" fmla="*/ 1069684 w 1868275"/>
                  <a:gd name="connsiteY22" fmla="*/ 119212 h 2389158"/>
                  <a:gd name="connsiteX23" fmla="*/ 1105291 w 1868275"/>
                  <a:gd name="connsiteY23" fmla="*/ 34645 h 2389158"/>
                  <a:gd name="connsiteX24" fmla="*/ 1107702 w 1868275"/>
                  <a:gd name="connsiteY24" fmla="*/ 7383 h 2389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868275" h="2389158">
                    <a:moveTo>
                      <a:pt x="0" y="1718"/>
                    </a:moveTo>
                    <a:lnTo>
                      <a:pt x="506810" y="441359"/>
                    </a:lnTo>
                    <a:lnTo>
                      <a:pt x="476232" y="509406"/>
                    </a:lnTo>
                    <a:cubicBezTo>
                      <a:pt x="457439" y="554904"/>
                      <a:pt x="438152" y="602875"/>
                      <a:pt x="418370" y="653319"/>
                    </a:cubicBezTo>
                    <a:cubicBezTo>
                      <a:pt x="398588" y="703762"/>
                      <a:pt x="379301" y="755689"/>
                      <a:pt x="360509" y="809100"/>
                    </a:cubicBezTo>
                    <a:lnTo>
                      <a:pt x="357541" y="809100"/>
                    </a:lnTo>
                    <a:cubicBezTo>
                      <a:pt x="336770" y="753711"/>
                      <a:pt x="316247" y="700795"/>
                      <a:pt x="295971" y="650351"/>
                    </a:cubicBezTo>
                    <a:cubicBezTo>
                      <a:pt x="275694" y="599908"/>
                      <a:pt x="255171" y="551937"/>
                      <a:pt x="234400" y="506439"/>
                    </a:cubicBezTo>
                    <a:lnTo>
                      <a:pt x="20757" y="34645"/>
                    </a:lnTo>
                    <a:close/>
                    <a:moveTo>
                      <a:pt x="1103694" y="0"/>
                    </a:moveTo>
                    <a:lnTo>
                      <a:pt x="1868275" y="663249"/>
                    </a:lnTo>
                    <a:lnTo>
                      <a:pt x="1868275" y="2389158"/>
                    </a:lnTo>
                    <a:lnTo>
                      <a:pt x="768108" y="2389158"/>
                    </a:lnTo>
                    <a:lnTo>
                      <a:pt x="176188" y="1875688"/>
                    </a:lnTo>
                    <a:lnTo>
                      <a:pt x="193600" y="1886216"/>
                    </a:lnTo>
                    <a:cubicBezTo>
                      <a:pt x="208931" y="1891161"/>
                      <a:pt x="228960" y="1895117"/>
                      <a:pt x="253687" y="1898085"/>
                    </a:cubicBezTo>
                    <a:cubicBezTo>
                      <a:pt x="278414" y="1901052"/>
                      <a:pt x="310065" y="1902536"/>
                      <a:pt x="348639" y="1902536"/>
                    </a:cubicBezTo>
                    <a:cubicBezTo>
                      <a:pt x="386225" y="1902536"/>
                      <a:pt x="417628" y="1901052"/>
                      <a:pt x="442850" y="1898085"/>
                    </a:cubicBezTo>
                    <a:cubicBezTo>
                      <a:pt x="468072" y="1895117"/>
                      <a:pt x="488101" y="1891161"/>
                      <a:pt x="502937" y="1886216"/>
                    </a:cubicBezTo>
                    <a:cubicBezTo>
                      <a:pt x="517773" y="1881270"/>
                      <a:pt x="528406" y="1874841"/>
                      <a:pt x="534835" y="1866928"/>
                    </a:cubicBezTo>
                    <a:cubicBezTo>
                      <a:pt x="541264" y="1859016"/>
                      <a:pt x="544479" y="1850114"/>
                      <a:pt x="544479" y="1840223"/>
                    </a:cubicBezTo>
                    <a:lnTo>
                      <a:pt x="544479" y="1165171"/>
                    </a:lnTo>
                    <a:lnTo>
                      <a:pt x="1069684" y="119212"/>
                    </a:lnTo>
                    <a:cubicBezTo>
                      <a:pt x="1087488" y="83604"/>
                      <a:pt x="1099357" y="55416"/>
                      <a:pt x="1105291" y="34645"/>
                    </a:cubicBezTo>
                    <a:cubicBezTo>
                      <a:pt x="1108259" y="24260"/>
                      <a:pt x="1109062" y="15172"/>
                      <a:pt x="1107702" y="7383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>
                <a:defPPr>
                  <a:defRPr lang="en-US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" name="Freeform 13"/>
              <p:cNvSpPr/>
              <p:nvPr/>
            </p:nvSpPr>
            <p:spPr>
              <a:xfrm>
                <a:off x="2128726" y="775732"/>
                <a:ext cx="1519738" cy="1937622"/>
              </a:xfrm>
              <a:custGeom>
                <a:avLst/>
                <a:gdLst/>
                <a:ahLst/>
                <a:cxnLst/>
                <a:rect l="l" t="t" r="r" b="b"/>
                <a:pathLst>
                  <a:path w="1519738" h="1937622">
                    <a:moveTo>
                      <a:pt x="202189" y="0"/>
                    </a:moveTo>
                    <a:cubicBezTo>
                      <a:pt x="247688" y="0"/>
                      <a:pt x="284036" y="989"/>
                      <a:pt x="311236" y="2967"/>
                    </a:cubicBezTo>
                    <a:cubicBezTo>
                      <a:pt x="338436" y="4946"/>
                      <a:pt x="359949" y="8655"/>
                      <a:pt x="375774" y="14095"/>
                    </a:cubicBezTo>
                    <a:cubicBezTo>
                      <a:pt x="391600" y="19534"/>
                      <a:pt x="403221" y="26705"/>
                      <a:pt x="410640" y="35607"/>
                    </a:cubicBezTo>
                    <a:cubicBezTo>
                      <a:pt x="418058" y="44509"/>
                      <a:pt x="425229" y="55883"/>
                      <a:pt x="432152" y="69731"/>
                    </a:cubicBezTo>
                    <a:lnTo>
                      <a:pt x="645795" y="541525"/>
                    </a:lnTo>
                    <a:cubicBezTo>
                      <a:pt x="666566" y="587023"/>
                      <a:pt x="687089" y="634994"/>
                      <a:pt x="707366" y="685437"/>
                    </a:cubicBezTo>
                    <a:cubicBezTo>
                      <a:pt x="727642" y="735881"/>
                      <a:pt x="748165" y="788797"/>
                      <a:pt x="768936" y="844186"/>
                    </a:cubicBezTo>
                    <a:lnTo>
                      <a:pt x="771904" y="844186"/>
                    </a:lnTo>
                    <a:cubicBezTo>
                      <a:pt x="790696" y="790775"/>
                      <a:pt x="809983" y="738848"/>
                      <a:pt x="829765" y="688405"/>
                    </a:cubicBezTo>
                    <a:cubicBezTo>
                      <a:pt x="849547" y="637961"/>
                      <a:pt x="868834" y="589990"/>
                      <a:pt x="887627" y="544492"/>
                    </a:cubicBezTo>
                    <a:lnTo>
                      <a:pt x="1098302" y="75665"/>
                    </a:lnTo>
                    <a:cubicBezTo>
                      <a:pt x="1103248" y="59840"/>
                      <a:pt x="1109430" y="47229"/>
                      <a:pt x="1116848" y="37833"/>
                    </a:cubicBezTo>
                    <a:cubicBezTo>
                      <a:pt x="1124266" y="28436"/>
                      <a:pt x="1135393" y="20771"/>
                      <a:pt x="1150229" y="14836"/>
                    </a:cubicBezTo>
                    <a:cubicBezTo>
                      <a:pt x="1165066" y="8902"/>
                      <a:pt x="1185342" y="4946"/>
                      <a:pt x="1211058" y="2967"/>
                    </a:cubicBezTo>
                    <a:cubicBezTo>
                      <a:pt x="1236774" y="989"/>
                      <a:pt x="1270898" y="0"/>
                      <a:pt x="1313429" y="0"/>
                    </a:cubicBezTo>
                    <a:cubicBezTo>
                      <a:pt x="1369807" y="0"/>
                      <a:pt x="1413574" y="1236"/>
                      <a:pt x="1444730" y="3709"/>
                    </a:cubicBezTo>
                    <a:cubicBezTo>
                      <a:pt x="1475886" y="6182"/>
                      <a:pt x="1497152" y="12611"/>
                      <a:pt x="1508526" y="22996"/>
                    </a:cubicBezTo>
                    <a:cubicBezTo>
                      <a:pt x="1519901" y="33382"/>
                      <a:pt x="1522621" y="48960"/>
                      <a:pt x="1516686" y="69731"/>
                    </a:cubicBezTo>
                    <a:cubicBezTo>
                      <a:pt x="1510752" y="90502"/>
                      <a:pt x="1498883" y="118690"/>
                      <a:pt x="1481079" y="154298"/>
                    </a:cubicBezTo>
                    <a:lnTo>
                      <a:pt x="955874" y="1200257"/>
                    </a:lnTo>
                    <a:lnTo>
                      <a:pt x="955874" y="1875309"/>
                    </a:lnTo>
                    <a:cubicBezTo>
                      <a:pt x="955874" y="1885200"/>
                      <a:pt x="952659" y="1894102"/>
                      <a:pt x="946230" y="1902014"/>
                    </a:cubicBezTo>
                    <a:cubicBezTo>
                      <a:pt x="939801" y="1909927"/>
                      <a:pt x="929168" y="1916356"/>
                      <a:pt x="914332" y="1921302"/>
                    </a:cubicBezTo>
                    <a:cubicBezTo>
                      <a:pt x="899496" y="1926247"/>
                      <a:pt x="879467" y="1930203"/>
                      <a:pt x="854245" y="1933171"/>
                    </a:cubicBezTo>
                    <a:cubicBezTo>
                      <a:pt x="829023" y="1936138"/>
                      <a:pt x="797620" y="1937622"/>
                      <a:pt x="760034" y="1937622"/>
                    </a:cubicBezTo>
                    <a:cubicBezTo>
                      <a:pt x="721460" y="1937622"/>
                      <a:pt x="689809" y="1936138"/>
                      <a:pt x="665082" y="1933171"/>
                    </a:cubicBezTo>
                    <a:cubicBezTo>
                      <a:pt x="640355" y="1930203"/>
                      <a:pt x="620326" y="1926247"/>
                      <a:pt x="604995" y="1921302"/>
                    </a:cubicBezTo>
                    <a:cubicBezTo>
                      <a:pt x="589664" y="1916356"/>
                      <a:pt x="579032" y="1909927"/>
                      <a:pt x="573097" y="1902014"/>
                    </a:cubicBezTo>
                    <a:cubicBezTo>
                      <a:pt x="567163" y="1894102"/>
                      <a:pt x="564195" y="1885200"/>
                      <a:pt x="564195" y="1875309"/>
                    </a:cubicBezTo>
                    <a:lnTo>
                      <a:pt x="564195" y="1200257"/>
                    </a:lnTo>
                    <a:lnTo>
                      <a:pt x="38990" y="154298"/>
                    </a:lnTo>
                    <a:cubicBezTo>
                      <a:pt x="20198" y="117701"/>
                      <a:pt x="8081" y="89265"/>
                      <a:pt x="2641" y="68989"/>
                    </a:cubicBezTo>
                    <a:cubicBezTo>
                      <a:pt x="-2799" y="48713"/>
                      <a:pt x="168" y="33382"/>
                      <a:pt x="11543" y="22996"/>
                    </a:cubicBezTo>
                    <a:cubicBezTo>
                      <a:pt x="22917" y="12611"/>
                      <a:pt x="43936" y="6182"/>
                      <a:pt x="74597" y="3709"/>
                    </a:cubicBezTo>
                    <a:cubicBezTo>
                      <a:pt x="105259" y="1236"/>
                      <a:pt x="147790" y="0"/>
                      <a:pt x="202189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27" name="Freeform: Shape 26"/>
            <p:cNvSpPr/>
            <p:nvPr/>
          </p:nvSpPr>
          <p:spPr>
            <a:xfrm>
              <a:off x="3550258" y="2738785"/>
              <a:ext cx="2158499" cy="546199"/>
            </a:xfrm>
            <a:custGeom>
              <a:avLst/>
              <a:gdLst>
                <a:gd name="connsiteX0" fmla="*/ 763761 w 2158499"/>
                <a:gd name="connsiteY0" fmla="*/ 84460 h 546199"/>
                <a:gd name="connsiteX1" fmla="*/ 693440 w 2158499"/>
                <a:gd name="connsiteY1" fmla="*/ 319980 h 546199"/>
                <a:gd name="connsiteX2" fmla="*/ 835198 w 2158499"/>
                <a:gd name="connsiteY2" fmla="*/ 319980 h 546199"/>
                <a:gd name="connsiteX3" fmla="*/ 773621 w 2158499"/>
                <a:gd name="connsiteY3" fmla="*/ 120923 h 546199"/>
                <a:gd name="connsiteX4" fmla="*/ 763761 w 2158499"/>
                <a:gd name="connsiteY4" fmla="*/ 84460 h 546199"/>
                <a:gd name="connsiteX5" fmla="*/ 1720944 w 2158499"/>
                <a:gd name="connsiteY5" fmla="*/ 2232 h 546199"/>
                <a:gd name="connsiteX6" fmla="*/ 1836286 w 2158499"/>
                <a:gd name="connsiteY6" fmla="*/ 2232 h 546199"/>
                <a:gd name="connsiteX7" fmla="*/ 1836286 w 2158499"/>
                <a:gd name="connsiteY7" fmla="*/ 251147 h 546199"/>
                <a:gd name="connsiteX8" fmla="*/ 1881679 w 2158499"/>
                <a:gd name="connsiteY8" fmla="*/ 187151 h 546199"/>
                <a:gd name="connsiteX9" fmla="*/ 2029018 w 2158499"/>
                <a:gd name="connsiteY9" fmla="*/ 2232 h 546199"/>
                <a:gd name="connsiteX10" fmla="*/ 2157011 w 2158499"/>
                <a:gd name="connsiteY10" fmla="*/ 2232 h 546199"/>
                <a:gd name="connsiteX11" fmla="*/ 1967255 w 2158499"/>
                <a:gd name="connsiteY11" fmla="*/ 242962 h 546199"/>
                <a:gd name="connsiteX12" fmla="*/ 2158499 w 2158499"/>
                <a:gd name="connsiteY12" fmla="*/ 546199 h 546199"/>
                <a:gd name="connsiteX13" fmla="*/ 2027530 w 2158499"/>
                <a:gd name="connsiteY13" fmla="*/ 546199 h 546199"/>
                <a:gd name="connsiteX14" fmla="*/ 1885027 w 2158499"/>
                <a:gd name="connsiteY14" fmla="*/ 317004 h 546199"/>
                <a:gd name="connsiteX15" fmla="*/ 1836286 w 2158499"/>
                <a:gd name="connsiteY15" fmla="*/ 351978 h 546199"/>
                <a:gd name="connsiteX16" fmla="*/ 1836286 w 2158499"/>
                <a:gd name="connsiteY16" fmla="*/ 546199 h 546199"/>
                <a:gd name="connsiteX17" fmla="*/ 1720944 w 2158499"/>
                <a:gd name="connsiteY17" fmla="*/ 546199 h 546199"/>
                <a:gd name="connsiteX18" fmla="*/ 1103638 w 2158499"/>
                <a:gd name="connsiteY18" fmla="*/ 2232 h 546199"/>
                <a:gd name="connsiteX19" fmla="*/ 1249118 w 2158499"/>
                <a:gd name="connsiteY19" fmla="*/ 2232 h 546199"/>
                <a:gd name="connsiteX20" fmla="*/ 1485382 w 2158499"/>
                <a:gd name="connsiteY20" fmla="*/ 409649 h 546199"/>
                <a:gd name="connsiteX21" fmla="*/ 1487987 w 2158499"/>
                <a:gd name="connsiteY21" fmla="*/ 409649 h 546199"/>
                <a:gd name="connsiteX22" fmla="*/ 1482406 w 2158499"/>
                <a:gd name="connsiteY22" fmla="*/ 259705 h 546199"/>
                <a:gd name="connsiteX23" fmla="*/ 1482406 w 2158499"/>
                <a:gd name="connsiteY23" fmla="*/ 2232 h 546199"/>
                <a:gd name="connsiteX24" fmla="*/ 1586213 w 2158499"/>
                <a:gd name="connsiteY24" fmla="*/ 2232 h 546199"/>
                <a:gd name="connsiteX25" fmla="*/ 1586213 w 2158499"/>
                <a:gd name="connsiteY25" fmla="*/ 546199 h 546199"/>
                <a:gd name="connsiteX26" fmla="*/ 1439618 w 2158499"/>
                <a:gd name="connsiteY26" fmla="*/ 546199 h 546199"/>
                <a:gd name="connsiteX27" fmla="*/ 1202981 w 2158499"/>
                <a:gd name="connsiteY27" fmla="*/ 134689 h 546199"/>
                <a:gd name="connsiteX28" fmla="*/ 1199632 w 2158499"/>
                <a:gd name="connsiteY28" fmla="*/ 134689 h 546199"/>
                <a:gd name="connsiteX29" fmla="*/ 1206702 w 2158499"/>
                <a:gd name="connsiteY29" fmla="*/ 290215 h 546199"/>
                <a:gd name="connsiteX30" fmla="*/ 1206702 w 2158499"/>
                <a:gd name="connsiteY30" fmla="*/ 546199 h 546199"/>
                <a:gd name="connsiteX31" fmla="*/ 1103638 w 2158499"/>
                <a:gd name="connsiteY31" fmla="*/ 546199 h 546199"/>
                <a:gd name="connsiteX32" fmla="*/ 0 w 2158499"/>
                <a:gd name="connsiteY32" fmla="*/ 2232 h 546199"/>
                <a:gd name="connsiteX33" fmla="*/ 115342 w 2158499"/>
                <a:gd name="connsiteY33" fmla="*/ 2232 h 546199"/>
                <a:gd name="connsiteX34" fmla="*/ 115342 w 2158499"/>
                <a:gd name="connsiteY34" fmla="*/ 215429 h 546199"/>
                <a:gd name="connsiteX35" fmla="*/ 330771 w 2158499"/>
                <a:gd name="connsiteY35" fmla="*/ 215429 h 546199"/>
                <a:gd name="connsiteX36" fmla="*/ 330771 w 2158499"/>
                <a:gd name="connsiteY36" fmla="*/ 2232 h 546199"/>
                <a:gd name="connsiteX37" fmla="*/ 445740 w 2158499"/>
                <a:gd name="connsiteY37" fmla="*/ 2232 h 546199"/>
                <a:gd name="connsiteX38" fmla="*/ 445740 w 2158499"/>
                <a:gd name="connsiteY38" fmla="*/ 546199 h 546199"/>
                <a:gd name="connsiteX39" fmla="*/ 330771 w 2158499"/>
                <a:gd name="connsiteY39" fmla="*/ 546199 h 546199"/>
                <a:gd name="connsiteX40" fmla="*/ 330771 w 2158499"/>
                <a:gd name="connsiteY40" fmla="*/ 311423 h 546199"/>
                <a:gd name="connsiteX41" fmla="*/ 115342 w 2158499"/>
                <a:gd name="connsiteY41" fmla="*/ 311423 h 546199"/>
                <a:gd name="connsiteX42" fmla="*/ 115342 w 2158499"/>
                <a:gd name="connsiteY42" fmla="*/ 546199 h 546199"/>
                <a:gd name="connsiteX43" fmla="*/ 0 w 2158499"/>
                <a:gd name="connsiteY43" fmla="*/ 546199 h 546199"/>
                <a:gd name="connsiteX44" fmla="*/ 692696 w 2158499"/>
                <a:gd name="connsiteY44" fmla="*/ 0 h 546199"/>
                <a:gd name="connsiteX45" fmla="*/ 833710 w 2158499"/>
                <a:gd name="connsiteY45" fmla="*/ 0 h 546199"/>
                <a:gd name="connsiteX46" fmla="*/ 1026443 w 2158499"/>
                <a:gd name="connsiteY46" fmla="*/ 546199 h 546199"/>
                <a:gd name="connsiteX47" fmla="*/ 902171 w 2158499"/>
                <a:gd name="connsiteY47" fmla="*/ 546199 h 546199"/>
                <a:gd name="connsiteX48" fmla="*/ 862732 w 2158499"/>
                <a:gd name="connsiteY48" fmla="*/ 416719 h 546199"/>
                <a:gd name="connsiteX49" fmla="*/ 664418 w 2158499"/>
                <a:gd name="connsiteY49" fmla="*/ 416719 h 546199"/>
                <a:gd name="connsiteX50" fmla="*/ 624979 w 2158499"/>
                <a:gd name="connsiteY50" fmla="*/ 546199 h 546199"/>
                <a:gd name="connsiteX51" fmla="*/ 500707 w 2158499"/>
                <a:gd name="connsiteY51" fmla="*/ 546199 h 54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158499" h="546199">
                  <a:moveTo>
                    <a:pt x="763761" y="84460"/>
                  </a:moveTo>
                  <a:cubicBezTo>
                    <a:pt x="755575" y="116210"/>
                    <a:pt x="732135" y="194717"/>
                    <a:pt x="693440" y="319980"/>
                  </a:cubicBezTo>
                  <a:lnTo>
                    <a:pt x="835198" y="319980"/>
                  </a:lnTo>
                  <a:cubicBezTo>
                    <a:pt x="798736" y="202654"/>
                    <a:pt x="778210" y="136302"/>
                    <a:pt x="773621" y="120923"/>
                  </a:cubicBezTo>
                  <a:cubicBezTo>
                    <a:pt x="769032" y="105544"/>
                    <a:pt x="765745" y="93390"/>
                    <a:pt x="763761" y="84460"/>
                  </a:cubicBezTo>
                  <a:close/>
                  <a:moveTo>
                    <a:pt x="1720944" y="2232"/>
                  </a:moveTo>
                  <a:lnTo>
                    <a:pt x="1836286" y="2232"/>
                  </a:lnTo>
                  <a:lnTo>
                    <a:pt x="1836286" y="251147"/>
                  </a:lnTo>
                  <a:lnTo>
                    <a:pt x="1881679" y="187151"/>
                  </a:lnTo>
                  <a:lnTo>
                    <a:pt x="2029018" y="2232"/>
                  </a:lnTo>
                  <a:lnTo>
                    <a:pt x="2157011" y="2232"/>
                  </a:lnTo>
                  <a:lnTo>
                    <a:pt x="1967255" y="242962"/>
                  </a:lnTo>
                  <a:lnTo>
                    <a:pt x="2158499" y="546199"/>
                  </a:lnTo>
                  <a:lnTo>
                    <a:pt x="2027530" y="546199"/>
                  </a:lnTo>
                  <a:lnTo>
                    <a:pt x="1885027" y="317004"/>
                  </a:lnTo>
                  <a:lnTo>
                    <a:pt x="1836286" y="351978"/>
                  </a:lnTo>
                  <a:lnTo>
                    <a:pt x="1836286" y="546199"/>
                  </a:lnTo>
                  <a:lnTo>
                    <a:pt x="1720944" y="546199"/>
                  </a:lnTo>
                  <a:close/>
                  <a:moveTo>
                    <a:pt x="1103638" y="2232"/>
                  </a:moveTo>
                  <a:lnTo>
                    <a:pt x="1249118" y="2232"/>
                  </a:lnTo>
                  <a:lnTo>
                    <a:pt x="1485382" y="409649"/>
                  </a:lnTo>
                  <a:lnTo>
                    <a:pt x="1487987" y="409649"/>
                  </a:lnTo>
                  <a:cubicBezTo>
                    <a:pt x="1484266" y="338956"/>
                    <a:pt x="1482406" y="288975"/>
                    <a:pt x="1482406" y="259705"/>
                  </a:cubicBezTo>
                  <a:lnTo>
                    <a:pt x="1482406" y="2232"/>
                  </a:lnTo>
                  <a:lnTo>
                    <a:pt x="1586213" y="2232"/>
                  </a:lnTo>
                  <a:lnTo>
                    <a:pt x="1586213" y="546199"/>
                  </a:lnTo>
                  <a:lnTo>
                    <a:pt x="1439618" y="546199"/>
                  </a:lnTo>
                  <a:lnTo>
                    <a:pt x="1202981" y="134689"/>
                  </a:lnTo>
                  <a:lnTo>
                    <a:pt x="1199632" y="134689"/>
                  </a:lnTo>
                  <a:cubicBezTo>
                    <a:pt x="1204345" y="207367"/>
                    <a:pt x="1206702" y="259209"/>
                    <a:pt x="1206702" y="290215"/>
                  </a:cubicBezTo>
                  <a:lnTo>
                    <a:pt x="1206702" y="546199"/>
                  </a:lnTo>
                  <a:lnTo>
                    <a:pt x="1103638" y="546199"/>
                  </a:lnTo>
                  <a:close/>
                  <a:moveTo>
                    <a:pt x="0" y="2232"/>
                  </a:moveTo>
                  <a:lnTo>
                    <a:pt x="115342" y="2232"/>
                  </a:lnTo>
                  <a:lnTo>
                    <a:pt x="115342" y="215429"/>
                  </a:lnTo>
                  <a:lnTo>
                    <a:pt x="330771" y="215429"/>
                  </a:lnTo>
                  <a:lnTo>
                    <a:pt x="330771" y="2232"/>
                  </a:lnTo>
                  <a:lnTo>
                    <a:pt x="445740" y="2232"/>
                  </a:lnTo>
                  <a:lnTo>
                    <a:pt x="445740" y="546199"/>
                  </a:lnTo>
                  <a:lnTo>
                    <a:pt x="330771" y="546199"/>
                  </a:lnTo>
                  <a:lnTo>
                    <a:pt x="330771" y="311423"/>
                  </a:lnTo>
                  <a:lnTo>
                    <a:pt x="115342" y="311423"/>
                  </a:lnTo>
                  <a:lnTo>
                    <a:pt x="115342" y="546199"/>
                  </a:lnTo>
                  <a:lnTo>
                    <a:pt x="0" y="546199"/>
                  </a:lnTo>
                  <a:close/>
                  <a:moveTo>
                    <a:pt x="692696" y="0"/>
                  </a:moveTo>
                  <a:lnTo>
                    <a:pt x="833710" y="0"/>
                  </a:lnTo>
                  <a:lnTo>
                    <a:pt x="1026443" y="546199"/>
                  </a:lnTo>
                  <a:lnTo>
                    <a:pt x="902171" y="546199"/>
                  </a:lnTo>
                  <a:lnTo>
                    <a:pt x="862732" y="416719"/>
                  </a:lnTo>
                  <a:lnTo>
                    <a:pt x="664418" y="416719"/>
                  </a:lnTo>
                  <a:lnTo>
                    <a:pt x="624979" y="546199"/>
                  </a:lnTo>
                  <a:lnTo>
                    <a:pt x="500707" y="5461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Freeform: Shape 27"/>
            <p:cNvSpPr/>
            <p:nvPr/>
          </p:nvSpPr>
          <p:spPr>
            <a:xfrm>
              <a:off x="7805981" y="2736364"/>
              <a:ext cx="1308596" cy="559966"/>
            </a:xfrm>
            <a:custGeom>
              <a:avLst/>
              <a:gdLst>
                <a:gd name="connsiteX0" fmla="*/ 1243856 w 1308596"/>
                <a:gd name="connsiteY0" fmla="*/ 433462 h 559966"/>
                <a:gd name="connsiteX1" fmla="*/ 1291667 w 1308596"/>
                <a:gd name="connsiteY1" fmla="*/ 449833 h 559966"/>
                <a:gd name="connsiteX2" fmla="*/ 1308596 w 1308596"/>
                <a:gd name="connsiteY2" fmla="*/ 496714 h 559966"/>
                <a:gd name="connsiteX3" fmla="*/ 1291481 w 1308596"/>
                <a:gd name="connsiteY3" fmla="*/ 543037 h 559966"/>
                <a:gd name="connsiteX4" fmla="*/ 1243856 w 1308596"/>
                <a:gd name="connsiteY4" fmla="*/ 559966 h 559966"/>
                <a:gd name="connsiteX5" fmla="*/ 1195486 w 1308596"/>
                <a:gd name="connsiteY5" fmla="*/ 543409 h 559966"/>
                <a:gd name="connsiteX6" fmla="*/ 1178371 w 1308596"/>
                <a:gd name="connsiteY6" fmla="*/ 496714 h 559966"/>
                <a:gd name="connsiteX7" fmla="*/ 1195114 w 1308596"/>
                <a:gd name="connsiteY7" fmla="*/ 449461 h 559966"/>
                <a:gd name="connsiteX8" fmla="*/ 1243856 w 1308596"/>
                <a:gd name="connsiteY8" fmla="*/ 433462 h 559966"/>
                <a:gd name="connsiteX9" fmla="*/ 259705 w 1308596"/>
                <a:gd name="connsiteY9" fmla="*/ 95994 h 559966"/>
                <a:gd name="connsiteX10" fmla="*/ 155897 w 1308596"/>
                <a:gd name="connsiteY10" fmla="*/ 142317 h 559966"/>
                <a:gd name="connsiteX11" fmla="*/ 120922 w 1308596"/>
                <a:gd name="connsiteY11" fmla="*/ 279797 h 559966"/>
                <a:gd name="connsiteX12" fmla="*/ 155525 w 1308596"/>
                <a:gd name="connsiteY12" fmla="*/ 417091 h 559966"/>
                <a:gd name="connsiteX13" fmla="*/ 258961 w 1308596"/>
                <a:gd name="connsiteY13" fmla="*/ 463227 h 559966"/>
                <a:gd name="connsiteX14" fmla="*/ 396999 w 1308596"/>
                <a:gd name="connsiteY14" fmla="*/ 279797 h 559966"/>
                <a:gd name="connsiteX15" fmla="*/ 259705 w 1308596"/>
                <a:gd name="connsiteY15" fmla="*/ 95994 h 559966"/>
                <a:gd name="connsiteX16" fmla="*/ 619433 w 1308596"/>
                <a:gd name="connsiteY16" fmla="*/ 8557 h 559966"/>
                <a:gd name="connsiteX17" fmla="*/ 734403 w 1308596"/>
                <a:gd name="connsiteY17" fmla="*/ 8557 h 559966"/>
                <a:gd name="connsiteX18" fmla="*/ 734403 w 1308596"/>
                <a:gd name="connsiteY18" fmla="*/ 341560 h 559966"/>
                <a:gd name="connsiteX19" fmla="*/ 759704 w 1308596"/>
                <a:gd name="connsiteY19" fmla="*/ 433834 h 559966"/>
                <a:gd name="connsiteX20" fmla="*/ 843420 w 1308596"/>
                <a:gd name="connsiteY20" fmla="*/ 463227 h 559966"/>
                <a:gd name="connsiteX21" fmla="*/ 925461 w 1308596"/>
                <a:gd name="connsiteY21" fmla="*/ 433648 h 559966"/>
                <a:gd name="connsiteX22" fmla="*/ 950948 w 1308596"/>
                <a:gd name="connsiteY22" fmla="*/ 340816 h 559966"/>
                <a:gd name="connsiteX23" fmla="*/ 950948 w 1308596"/>
                <a:gd name="connsiteY23" fmla="*/ 8557 h 559966"/>
                <a:gd name="connsiteX24" fmla="*/ 1065918 w 1308596"/>
                <a:gd name="connsiteY24" fmla="*/ 8557 h 559966"/>
                <a:gd name="connsiteX25" fmla="*/ 1065918 w 1308596"/>
                <a:gd name="connsiteY25" fmla="*/ 360536 h 559966"/>
                <a:gd name="connsiteX26" fmla="*/ 1038943 w 1308596"/>
                <a:gd name="connsiteY26" fmla="*/ 466204 h 559966"/>
                <a:gd name="connsiteX27" fmla="*/ 960994 w 1308596"/>
                <a:gd name="connsiteY27" fmla="*/ 535781 h 559966"/>
                <a:gd name="connsiteX28" fmla="*/ 840443 w 1308596"/>
                <a:gd name="connsiteY28" fmla="*/ 559966 h 559966"/>
                <a:gd name="connsiteX29" fmla="*/ 677476 w 1308596"/>
                <a:gd name="connsiteY29" fmla="*/ 506201 h 559966"/>
                <a:gd name="connsiteX30" fmla="*/ 619433 w 1308596"/>
                <a:gd name="connsiteY30" fmla="*/ 359048 h 559966"/>
                <a:gd name="connsiteX31" fmla="*/ 1179859 w 1308596"/>
                <a:gd name="connsiteY31" fmla="*/ 5954 h 559966"/>
                <a:gd name="connsiteX32" fmla="*/ 1308595 w 1308596"/>
                <a:gd name="connsiteY32" fmla="*/ 5954 h 559966"/>
                <a:gd name="connsiteX33" fmla="*/ 1289619 w 1308596"/>
                <a:gd name="connsiteY33" fmla="*/ 369467 h 559966"/>
                <a:gd name="connsiteX34" fmla="*/ 1198834 w 1308596"/>
                <a:gd name="connsiteY34" fmla="*/ 369467 h 559966"/>
                <a:gd name="connsiteX35" fmla="*/ 259705 w 1308596"/>
                <a:gd name="connsiteY35" fmla="*/ 0 h 559966"/>
                <a:gd name="connsiteX36" fmla="*/ 451507 w 1308596"/>
                <a:gd name="connsiteY36" fmla="*/ 72181 h 559966"/>
                <a:gd name="connsiteX37" fmla="*/ 517921 w 1308596"/>
                <a:gd name="connsiteY37" fmla="*/ 279797 h 559966"/>
                <a:gd name="connsiteX38" fmla="*/ 450949 w 1308596"/>
                <a:gd name="connsiteY38" fmla="*/ 487412 h 559966"/>
                <a:gd name="connsiteX39" fmla="*/ 258961 w 1308596"/>
                <a:gd name="connsiteY39" fmla="*/ 559966 h 559966"/>
                <a:gd name="connsiteX40" fmla="*/ 66972 w 1308596"/>
                <a:gd name="connsiteY40" fmla="*/ 487412 h 559966"/>
                <a:gd name="connsiteX41" fmla="*/ 0 w 1308596"/>
                <a:gd name="connsiteY41" fmla="*/ 279052 h 559966"/>
                <a:gd name="connsiteX42" fmla="*/ 67158 w 1308596"/>
                <a:gd name="connsiteY42" fmla="*/ 71623 h 559966"/>
                <a:gd name="connsiteX43" fmla="*/ 259705 w 1308596"/>
                <a:gd name="connsiteY43" fmla="*/ 0 h 559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308596" h="559966">
                  <a:moveTo>
                    <a:pt x="1243856" y="433462"/>
                  </a:moveTo>
                  <a:cubicBezTo>
                    <a:pt x="1264444" y="433462"/>
                    <a:pt x="1280380" y="438919"/>
                    <a:pt x="1291667" y="449833"/>
                  </a:cubicBezTo>
                  <a:cubicBezTo>
                    <a:pt x="1302953" y="460747"/>
                    <a:pt x="1308596" y="476374"/>
                    <a:pt x="1308596" y="496714"/>
                  </a:cubicBezTo>
                  <a:cubicBezTo>
                    <a:pt x="1308596" y="516310"/>
                    <a:pt x="1302891" y="531751"/>
                    <a:pt x="1291481" y="543037"/>
                  </a:cubicBezTo>
                  <a:cubicBezTo>
                    <a:pt x="1280070" y="554323"/>
                    <a:pt x="1264195" y="559966"/>
                    <a:pt x="1243856" y="559966"/>
                  </a:cubicBezTo>
                  <a:cubicBezTo>
                    <a:pt x="1223020" y="559966"/>
                    <a:pt x="1206897" y="554447"/>
                    <a:pt x="1195486" y="543409"/>
                  </a:cubicBezTo>
                  <a:cubicBezTo>
                    <a:pt x="1184076" y="532371"/>
                    <a:pt x="1178371" y="516806"/>
                    <a:pt x="1178371" y="496714"/>
                  </a:cubicBezTo>
                  <a:cubicBezTo>
                    <a:pt x="1178371" y="475878"/>
                    <a:pt x="1183952" y="460127"/>
                    <a:pt x="1195114" y="449461"/>
                  </a:cubicBezTo>
                  <a:cubicBezTo>
                    <a:pt x="1206276" y="438795"/>
                    <a:pt x="1222524" y="433462"/>
                    <a:pt x="1243856" y="433462"/>
                  </a:cubicBezTo>
                  <a:close/>
                  <a:moveTo>
                    <a:pt x="259705" y="95994"/>
                  </a:moveTo>
                  <a:cubicBezTo>
                    <a:pt x="213816" y="95994"/>
                    <a:pt x="179213" y="111435"/>
                    <a:pt x="155897" y="142317"/>
                  </a:cubicBezTo>
                  <a:cubicBezTo>
                    <a:pt x="132581" y="173198"/>
                    <a:pt x="120922" y="219025"/>
                    <a:pt x="120922" y="279797"/>
                  </a:cubicBezTo>
                  <a:cubicBezTo>
                    <a:pt x="120922" y="340568"/>
                    <a:pt x="132457" y="386333"/>
                    <a:pt x="155525" y="417091"/>
                  </a:cubicBezTo>
                  <a:cubicBezTo>
                    <a:pt x="178593" y="447848"/>
                    <a:pt x="213072" y="463227"/>
                    <a:pt x="258961" y="463227"/>
                  </a:cubicBezTo>
                  <a:cubicBezTo>
                    <a:pt x="350986" y="463227"/>
                    <a:pt x="396999" y="402084"/>
                    <a:pt x="396999" y="279797"/>
                  </a:cubicBezTo>
                  <a:cubicBezTo>
                    <a:pt x="396999" y="157261"/>
                    <a:pt x="351234" y="95994"/>
                    <a:pt x="259705" y="95994"/>
                  </a:cubicBezTo>
                  <a:close/>
                  <a:moveTo>
                    <a:pt x="619433" y="8557"/>
                  </a:moveTo>
                  <a:lnTo>
                    <a:pt x="734403" y="8557"/>
                  </a:lnTo>
                  <a:lnTo>
                    <a:pt x="734403" y="341560"/>
                  </a:lnTo>
                  <a:cubicBezTo>
                    <a:pt x="734403" y="383480"/>
                    <a:pt x="742837" y="414238"/>
                    <a:pt x="759704" y="433834"/>
                  </a:cubicBezTo>
                  <a:cubicBezTo>
                    <a:pt x="776571" y="453429"/>
                    <a:pt x="804476" y="463227"/>
                    <a:pt x="843420" y="463227"/>
                  </a:cubicBezTo>
                  <a:cubicBezTo>
                    <a:pt x="881123" y="463227"/>
                    <a:pt x="908470" y="453368"/>
                    <a:pt x="925461" y="433648"/>
                  </a:cubicBezTo>
                  <a:cubicBezTo>
                    <a:pt x="942452" y="413928"/>
                    <a:pt x="950948" y="382984"/>
                    <a:pt x="950948" y="340816"/>
                  </a:cubicBezTo>
                  <a:lnTo>
                    <a:pt x="950948" y="8557"/>
                  </a:lnTo>
                  <a:lnTo>
                    <a:pt x="1065918" y="8557"/>
                  </a:lnTo>
                  <a:lnTo>
                    <a:pt x="1065918" y="360536"/>
                  </a:lnTo>
                  <a:cubicBezTo>
                    <a:pt x="1065918" y="400719"/>
                    <a:pt x="1056926" y="435942"/>
                    <a:pt x="1038943" y="466204"/>
                  </a:cubicBezTo>
                  <a:cubicBezTo>
                    <a:pt x="1020959" y="496466"/>
                    <a:pt x="994976" y="519658"/>
                    <a:pt x="960994" y="535781"/>
                  </a:cubicBezTo>
                  <a:cubicBezTo>
                    <a:pt x="927011" y="551904"/>
                    <a:pt x="886828" y="559966"/>
                    <a:pt x="840443" y="559966"/>
                  </a:cubicBezTo>
                  <a:cubicBezTo>
                    <a:pt x="770494" y="559966"/>
                    <a:pt x="716172" y="542044"/>
                    <a:pt x="677476" y="506201"/>
                  </a:cubicBezTo>
                  <a:cubicBezTo>
                    <a:pt x="638781" y="470359"/>
                    <a:pt x="619433" y="421307"/>
                    <a:pt x="619433" y="359048"/>
                  </a:cubicBezTo>
                  <a:close/>
                  <a:moveTo>
                    <a:pt x="1179859" y="5954"/>
                  </a:moveTo>
                  <a:lnTo>
                    <a:pt x="1308595" y="5954"/>
                  </a:lnTo>
                  <a:lnTo>
                    <a:pt x="1289619" y="369467"/>
                  </a:lnTo>
                  <a:lnTo>
                    <a:pt x="1198834" y="369467"/>
                  </a:lnTo>
                  <a:close/>
                  <a:moveTo>
                    <a:pt x="259705" y="0"/>
                  </a:moveTo>
                  <a:cubicBezTo>
                    <a:pt x="343296" y="0"/>
                    <a:pt x="407231" y="24060"/>
                    <a:pt x="451507" y="72181"/>
                  </a:cubicBezTo>
                  <a:cubicBezTo>
                    <a:pt x="495783" y="120302"/>
                    <a:pt x="517921" y="189508"/>
                    <a:pt x="517921" y="279797"/>
                  </a:cubicBezTo>
                  <a:cubicBezTo>
                    <a:pt x="517921" y="369838"/>
                    <a:pt x="495597" y="439043"/>
                    <a:pt x="450949" y="487412"/>
                  </a:cubicBezTo>
                  <a:cubicBezTo>
                    <a:pt x="406300" y="535781"/>
                    <a:pt x="342304" y="559966"/>
                    <a:pt x="258961" y="559966"/>
                  </a:cubicBezTo>
                  <a:cubicBezTo>
                    <a:pt x="175617" y="559966"/>
                    <a:pt x="111621" y="535781"/>
                    <a:pt x="66972" y="487412"/>
                  </a:cubicBezTo>
                  <a:cubicBezTo>
                    <a:pt x="22324" y="439043"/>
                    <a:pt x="0" y="369590"/>
                    <a:pt x="0" y="279052"/>
                  </a:cubicBezTo>
                  <a:cubicBezTo>
                    <a:pt x="0" y="188515"/>
                    <a:pt x="22386" y="119372"/>
                    <a:pt x="67158" y="71623"/>
                  </a:cubicBezTo>
                  <a:cubicBezTo>
                    <a:pt x="111931" y="23874"/>
                    <a:pt x="176113" y="0"/>
                    <a:pt x="25970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38546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745466" y="6505856"/>
            <a:ext cx="165306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  <a:hlinkClick r:id="rId3"/>
              </a:rPr>
              <a:t>www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  <a:hlinkClick r:id="rId3"/>
              </a:rPr>
              <a:t>.showeet.com</a:t>
            </a:r>
            <a:endParaRPr kumimoji="0" lang="en-US" sz="675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alibri Light" panose="020F0302020204030204" pitchFamily="34" charset="0"/>
              <a:ea typeface="+mn-ea"/>
              <a:cs typeface="+mn-cs"/>
            </a:endParaRPr>
          </a:p>
        </p:txBody>
      </p:sp>
      <p:sp>
        <p:nvSpPr>
          <p:cNvPr id="28" name="Freeform 438">
            <a:hlinkClick r:id="rId4"/>
          </p:cNvPr>
          <p:cNvSpPr/>
          <p:nvPr/>
        </p:nvSpPr>
        <p:spPr>
          <a:xfrm>
            <a:off x="255623" y="5044059"/>
            <a:ext cx="333823" cy="351414"/>
          </a:xfrm>
          <a:custGeom>
            <a:avLst/>
            <a:gdLst>
              <a:gd name="connsiteX0" fmla="*/ 166491 w 445666"/>
              <a:gd name="connsiteY0" fmla="*/ 295796 h 468766"/>
              <a:gd name="connsiteX1" fmla="*/ 136911 w 445666"/>
              <a:gd name="connsiteY1" fmla="*/ 297768 h 468766"/>
              <a:gd name="connsiteX2" fmla="*/ 106627 w 445666"/>
              <a:gd name="connsiteY2" fmla="*/ 304811 h 468766"/>
              <a:gd name="connsiteX3" fmla="*/ 79302 w 445666"/>
              <a:gd name="connsiteY3" fmla="*/ 317769 h 468766"/>
              <a:gd name="connsiteX4" fmla="*/ 60004 w 445666"/>
              <a:gd name="connsiteY4" fmla="*/ 338757 h 468766"/>
              <a:gd name="connsiteX5" fmla="*/ 52398 w 445666"/>
              <a:gd name="connsiteY5" fmla="*/ 368477 h 468766"/>
              <a:gd name="connsiteX6" fmla="*/ 62258 w 445666"/>
              <a:gd name="connsiteY6" fmla="*/ 403268 h 468766"/>
              <a:gd name="connsiteX7" fmla="*/ 88034 w 445666"/>
              <a:gd name="connsiteY7" fmla="*/ 426650 h 468766"/>
              <a:gd name="connsiteX8" fmla="*/ 121558 w 445666"/>
              <a:gd name="connsiteY8" fmla="*/ 439046 h 468766"/>
              <a:gd name="connsiteX9" fmla="*/ 157476 w 445666"/>
              <a:gd name="connsiteY9" fmla="*/ 443131 h 468766"/>
              <a:gd name="connsiteX10" fmla="*/ 188887 w 445666"/>
              <a:gd name="connsiteY10" fmla="*/ 439468 h 468766"/>
              <a:gd name="connsiteX11" fmla="*/ 216776 w 445666"/>
              <a:gd name="connsiteY11" fmla="*/ 428481 h 468766"/>
              <a:gd name="connsiteX12" fmla="*/ 237341 w 445666"/>
              <a:gd name="connsiteY12" fmla="*/ 407917 h 468766"/>
              <a:gd name="connsiteX13" fmla="*/ 245088 w 445666"/>
              <a:gd name="connsiteY13" fmla="*/ 377210 h 468766"/>
              <a:gd name="connsiteX14" fmla="*/ 243116 w 445666"/>
              <a:gd name="connsiteY14" fmla="*/ 363406 h 468766"/>
              <a:gd name="connsiteX15" fmla="*/ 239032 w 445666"/>
              <a:gd name="connsiteY15" fmla="*/ 351574 h 468766"/>
              <a:gd name="connsiteX16" fmla="*/ 231425 w 445666"/>
              <a:gd name="connsiteY16" fmla="*/ 339884 h 468766"/>
              <a:gd name="connsiteX17" fmla="*/ 223114 w 445666"/>
              <a:gd name="connsiteY17" fmla="*/ 330024 h 468766"/>
              <a:gd name="connsiteX18" fmla="*/ 212269 w 445666"/>
              <a:gd name="connsiteY18" fmla="*/ 320305 h 468766"/>
              <a:gd name="connsiteX19" fmla="*/ 201986 w 445666"/>
              <a:gd name="connsiteY19" fmla="*/ 312135 h 468766"/>
              <a:gd name="connsiteX20" fmla="*/ 190296 w 445666"/>
              <a:gd name="connsiteY20" fmla="*/ 303684 h 468766"/>
              <a:gd name="connsiteX21" fmla="*/ 180013 w 445666"/>
              <a:gd name="connsiteY21" fmla="*/ 296359 h 468766"/>
              <a:gd name="connsiteX22" fmla="*/ 166491 w 445666"/>
              <a:gd name="connsiteY22" fmla="*/ 295796 h 468766"/>
              <a:gd name="connsiteX23" fmla="*/ 356082 w 445666"/>
              <a:gd name="connsiteY23" fmla="*/ 135221 h 468766"/>
              <a:gd name="connsiteX24" fmla="*/ 385662 w 445666"/>
              <a:gd name="connsiteY24" fmla="*/ 135221 h 468766"/>
              <a:gd name="connsiteX25" fmla="*/ 385662 w 445666"/>
              <a:gd name="connsiteY25" fmla="*/ 196352 h 468766"/>
              <a:gd name="connsiteX26" fmla="*/ 445666 w 445666"/>
              <a:gd name="connsiteY26" fmla="*/ 196352 h 468766"/>
              <a:gd name="connsiteX27" fmla="*/ 445666 w 445666"/>
              <a:gd name="connsiteY27" fmla="*/ 226777 h 468766"/>
              <a:gd name="connsiteX28" fmla="*/ 385662 w 445666"/>
              <a:gd name="connsiteY28" fmla="*/ 226777 h 468766"/>
              <a:gd name="connsiteX29" fmla="*/ 385662 w 445666"/>
              <a:gd name="connsiteY29" fmla="*/ 288471 h 468766"/>
              <a:gd name="connsiteX30" fmla="*/ 356082 w 445666"/>
              <a:gd name="connsiteY30" fmla="*/ 288471 h 468766"/>
              <a:gd name="connsiteX31" fmla="*/ 356082 w 445666"/>
              <a:gd name="connsiteY31" fmla="*/ 226777 h 468766"/>
              <a:gd name="connsiteX32" fmla="*/ 296359 w 445666"/>
              <a:gd name="connsiteY32" fmla="*/ 226777 h 468766"/>
              <a:gd name="connsiteX33" fmla="*/ 296359 w 445666"/>
              <a:gd name="connsiteY33" fmla="*/ 196352 h 468766"/>
              <a:gd name="connsiteX34" fmla="*/ 356082 w 445666"/>
              <a:gd name="connsiteY34" fmla="*/ 196352 h 468766"/>
              <a:gd name="connsiteX35" fmla="*/ 137193 w 445666"/>
              <a:gd name="connsiteY35" fmla="*/ 23100 h 468766"/>
              <a:gd name="connsiteX36" fmla="*/ 113952 w 445666"/>
              <a:gd name="connsiteY36" fmla="*/ 28594 h 468766"/>
              <a:gd name="connsiteX37" fmla="*/ 95500 w 445666"/>
              <a:gd name="connsiteY37" fmla="*/ 43383 h 468766"/>
              <a:gd name="connsiteX38" fmla="*/ 82260 w 445666"/>
              <a:gd name="connsiteY38" fmla="*/ 88457 h 468766"/>
              <a:gd name="connsiteX39" fmla="*/ 85076 w 445666"/>
              <a:gd name="connsiteY39" fmla="*/ 115924 h 468766"/>
              <a:gd name="connsiteX40" fmla="*/ 93950 w 445666"/>
              <a:gd name="connsiteY40" fmla="*/ 144940 h 468766"/>
              <a:gd name="connsiteX41" fmla="*/ 108599 w 445666"/>
              <a:gd name="connsiteY41" fmla="*/ 170998 h 468766"/>
              <a:gd name="connsiteX42" fmla="*/ 129728 w 445666"/>
              <a:gd name="connsiteY42" fmla="*/ 189873 h 468766"/>
              <a:gd name="connsiteX43" fmla="*/ 156913 w 445666"/>
              <a:gd name="connsiteY43" fmla="*/ 197197 h 468766"/>
              <a:gd name="connsiteX44" fmla="*/ 178886 w 445666"/>
              <a:gd name="connsiteY44" fmla="*/ 192549 h 468766"/>
              <a:gd name="connsiteX45" fmla="*/ 197479 w 445666"/>
              <a:gd name="connsiteY45" fmla="*/ 180295 h 468766"/>
              <a:gd name="connsiteX46" fmla="*/ 212410 w 445666"/>
              <a:gd name="connsiteY46" fmla="*/ 135503 h 468766"/>
              <a:gd name="connsiteX47" fmla="*/ 207621 w 445666"/>
              <a:gd name="connsiteY47" fmla="*/ 100289 h 468766"/>
              <a:gd name="connsiteX48" fmla="*/ 193958 w 445666"/>
              <a:gd name="connsiteY48" fmla="*/ 63807 h 468766"/>
              <a:gd name="connsiteX49" fmla="*/ 170153 w 445666"/>
              <a:gd name="connsiteY49" fmla="*/ 34650 h 468766"/>
              <a:gd name="connsiteX50" fmla="*/ 137193 w 445666"/>
              <a:gd name="connsiteY50" fmla="*/ 23100 h 468766"/>
              <a:gd name="connsiteX51" fmla="*/ 180576 w 445666"/>
              <a:gd name="connsiteY51" fmla="*/ 0 h 468766"/>
              <a:gd name="connsiteX52" fmla="*/ 298331 w 445666"/>
              <a:gd name="connsiteY52" fmla="*/ 0 h 468766"/>
              <a:gd name="connsiteX53" fmla="*/ 259455 w 445666"/>
              <a:gd name="connsiteY53" fmla="*/ 24791 h 468766"/>
              <a:gd name="connsiteX54" fmla="*/ 222551 w 445666"/>
              <a:gd name="connsiteY54" fmla="*/ 24791 h 468766"/>
              <a:gd name="connsiteX55" fmla="*/ 254103 w 445666"/>
              <a:gd name="connsiteY55" fmla="*/ 62258 h 468766"/>
              <a:gd name="connsiteX56" fmla="*/ 264808 w 445666"/>
              <a:gd name="connsiteY56" fmla="*/ 107332 h 468766"/>
              <a:gd name="connsiteX57" fmla="*/ 257906 w 445666"/>
              <a:gd name="connsiteY57" fmla="*/ 143813 h 468766"/>
              <a:gd name="connsiteX58" fmla="*/ 241285 w 445666"/>
              <a:gd name="connsiteY58" fmla="*/ 170012 h 468766"/>
              <a:gd name="connsiteX59" fmla="*/ 221706 w 445666"/>
              <a:gd name="connsiteY59" fmla="*/ 188323 h 468766"/>
              <a:gd name="connsiteX60" fmla="*/ 204944 w 445666"/>
              <a:gd name="connsiteY60" fmla="*/ 205648 h 468766"/>
              <a:gd name="connsiteX61" fmla="*/ 198042 w 445666"/>
              <a:gd name="connsiteY61" fmla="*/ 224242 h 468766"/>
              <a:gd name="connsiteX62" fmla="*/ 207057 w 445666"/>
              <a:gd name="connsiteY62" fmla="*/ 244102 h 468766"/>
              <a:gd name="connsiteX63" fmla="*/ 228890 w 445666"/>
              <a:gd name="connsiteY63" fmla="*/ 263258 h 468766"/>
              <a:gd name="connsiteX64" fmla="*/ 254385 w 445666"/>
              <a:gd name="connsiteY64" fmla="*/ 283964 h 468766"/>
              <a:gd name="connsiteX65" fmla="*/ 276076 w 445666"/>
              <a:gd name="connsiteY65" fmla="*/ 313262 h 468766"/>
              <a:gd name="connsiteX66" fmla="*/ 285091 w 445666"/>
              <a:gd name="connsiteY66" fmla="*/ 353265 h 468766"/>
              <a:gd name="connsiteX67" fmla="*/ 271569 w 445666"/>
              <a:gd name="connsiteY67" fmla="*/ 402001 h 468766"/>
              <a:gd name="connsiteX68" fmla="*/ 212128 w 445666"/>
              <a:gd name="connsiteY68" fmla="*/ 452568 h 468766"/>
              <a:gd name="connsiteX69" fmla="*/ 128178 w 445666"/>
              <a:gd name="connsiteY69" fmla="*/ 468766 h 468766"/>
              <a:gd name="connsiteX70" fmla="*/ 58737 w 445666"/>
              <a:gd name="connsiteY70" fmla="*/ 457075 h 468766"/>
              <a:gd name="connsiteX71" fmla="*/ 10423 w 445666"/>
              <a:gd name="connsiteY71" fmla="*/ 418340 h 468766"/>
              <a:gd name="connsiteX72" fmla="*/ 0 w 445666"/>
              <a:gd name="connsiteY72" fmla="*/ 381436 h 468766"/>
              <a:gd name="connsiteX73" fmla="*/ 12536 w 445666"/>
              <a:gd name="connsiteY73" fmla="*/ 339179 h 468766"/>
              <a:gd name="connsiteX74" fmla="*/ 45919 w 445666"/>
              <a:gd name="connsiteY74" fmla="*/ 306783 h 468766"/>
              <a:gd name="connsiteX75" fmla="*/ 159730 w 445666"/>
              <a:gd name="connsiteY75" fmla="*/ 278611 h 468766"/>
              <a:gd name="connsiteX76" fmla="*/ 146349 w 445666"/>
              <a:gd name="connsiteY76" fmla="*/ 257765 h 468766"/>
              <a:gd name="connsiteX77" fmla="*/ 141982 w 445666"/>
              <a:gd name="connsiteY77" fmla="*/ 237200 h 468766"/>
              <a:gd name="connsiteX78" fmla="*/ 147898 w 445666"/>
              <a:gd name="connsiteY78" fmla="*/ 213255 h 468766"/>
              <a:gd name="connsiteX79" fmla="*/ 128742 w 445666"/>
              <a:gd name="connsiteY79" fmla="*/ 214382 h 468766"/>
              <a:gd name="connsiteX80" fmla="*/ 58455 w 445666"/>
              <a:gd name="connsiteY80" fmla="*/ 187196 h 468766"/>
              <a:gd name="connsiteX81" fmla="*/ 29861 w 445666"/>
              <a:gd name="connsiteY81" fmla="*/ 118318 h 468766"/>
              <a:gd name="connsiteX82" fmla="*/ 40003 w 445666"/>
              <a:gd name="connsiteY82" fmla="*/ 73526 h 468766"/>
              <a:gd name="connsiteX83" fmla="*/ 67892 w 445666"/>
              <a:gd name="connsiteY83" fmla="*/ 36622 h 468766"/>
              <a:gd name="connsiteX84" fmla="*/ 119305 w 445666"/>
              <a:gd name="connsiteY84" fmla="*/ 9015 h 468766"/>
              <a:gd name="connsiteX85" fmla="*/ 180576 w 445666"/>
              <a:gd name="connsiteY85" fmla="*/ 0 h 46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445666" h="468766">
                <a:moveTo>
                  <a:pt x="166491" y="295796"/>
                </a:moveTo>
                <a:cubicBezTo>
                  <a:pt x="156537" y="295796"/>
                  <a:pt x="146677" y="296453"/>
                  <a:pt x="136911" y="297768"/>
                </a:cubicBezTo>
                <a:cubicBezTo>
                  <a:pt x="127145" y="299083"/>
                  <a:pt x="117051" y="301430"/>
                  <a:pt x="106627" y="304811"/>
                </a:cubicBezTo>
                <a:cubicBezTo>
                  <a:pt x="96204" y="308191"/>
                  <a:pt x="87095" y="312511"/>
                  <a:pt x="79302" y="317769"/>
                </a:cubicBezTo>
                <a:cubicBezTo>
                  <a:pt x="71507" y="323028"/>
                  <a:pt x="65075" y="330024"/>
                  <a:pt x="60004" y="338757"/>
                </a:cubicBezTo>
                <a:cubicBezTo>
                  <a:pt x="54933" y="347490"/>
                  <a:pt x="52398" y="357396"/>
                  <a:pt x="52398" y="368477"/>
                </a:cubicBezTo>
                <a:cubicBezTo>
                  <a:pt x="52398" y="381623"/>
                  <a:pt x="55685" y="393221"/>
                  <a:pt x="62258" y="403268"/>
                </a:cubicBezTo>
                <a:cubicBezTo>
                  <a:pt x="68831" y="413316"/>
                  <a:pt x="77423" y="421110"/>
                  <a:pt x="88034" y="426650"/>
                </a:cubicBezTo>
                <a:cubicBezTo>
                  <a:pt x="98645" y="432191"/>
                  <a:pt x="109820" y="436322"/>
                  <a:pt x="121558" y="439046"/>
                </a:cubicBezTo>
                <a:cubicBezTo>
                  <a:pt x="133296" y="441769"/>
                  <a:pt x="145269" y="443131"/>
                  <a:pt x="157476" y="443131"/>
                </a:cubicBezTo>
                <a:cubicBezTo>
                  <a:pt x="168369" y="443131"/>
                  <a:pt x="178839" y="441910"/>
                  <a:pt x="188887" y="439468"/>
                </a:cubicBezTo>
                <a:cubicBezTo>
                  <a:pt x="198935" y="437027"/>
                  <a:pt x="208230" y="433365"/>
                  <a:pt x="216776" y="428481"/>
                </a:cubicBezTo>
                <a:cubicBezTo>
                  <a:pt x="225321" y="423599"/>
                  <a:pt x="232176" y="416743"/>
                  <a:pt x="237341" y="407917"/>
                </a:cubicBezTo>
                <a:cubicBezTo>
                  <a:pt x="242505" y="399090"/>
                  <a:pt x="245088" y="388854"/>
                  <a:pt x="245088" y="377210"/>
                </a:cubicBezTo>
                <a:cubicBezTo>
                  <a:pt x="245088" y="372515"/>
                  <a:pt x="244431" y="367914"/>
                  <a:pt x="243116" y="363406"/>
                </a:cubicBezTo>
                <a:cubicBezTo>
                  <a:pt x="241801" y="358899"/>
                  <a:pt x="240440" y="354955"/>
                  <a:pt x="239032" y="351574"/>
                </a:cubicBezTo>
                <a:cubicBezTo>
                  <a:pt x="237623" y="348194"/>
                  <a:pt x="235088" y="344297"/>
                  <a:pt x="231425" y="339884"/>
                </a:cubicBezTo>
                <a:cubicBezTo>
                  <a:pt x="227763" y="335470"/>
                  <a:pt x="224992" y="332183"/>
                  <a:pt x="223114" y="330024"/>
                </a:cubicBezTo>
                <a:cubicBezTo>
                  <a:pt x="221236" y="327864"/>
                  <a:pt x="217621" y="324624"/>
                  <a:pt x="212269" y="320305"/>
                </a:cubicBezTo>
                <a:cubicBezTo>
                  <a:pt x="206916" y="315985"/>
                  <a:pt x="203488" y="313262"/>
                  <a:pt x="201986" y="312135"/>
                </a:cubicBezTo>
                <a:cubicBezTo>
                  <a:pt x="200484" y="311008"/>
                  <a:pt x="196586" y="308191"/>
                  <a:pt x="190296" y="303684"/>
                </a:cubicBezTo>
                <a:cubicBezTo>
                  <a:pt x="184003" y="299176"/>
                  <a:pt x="180576" y="296735"/>
                  <a:pt x="180013" y="296359"/>
                </a:cubicBezTo>
                <a:cubicBezTo>
                  <a:pt x="177007" y="295984"/>
                  <a:pt x="172500" y="295796"/>
                  <a:pt x="166491" y="295796"/>
                </a:cubicBezTo>
                <a:close/>
                <a:moveTo>
                  <a:pt x="356082" y="135221"/>
                </a:moveTo>
                <a:lnTo>
                  <a:pt x="385662" y="135221"/>
                </a:lnTo>
                <a:lnTo>
                  <a:pt x="385662" y="196352"/>
                </a:lnTo>
                <a:lnTo>
                  <a:pt x="445666" y="196352"/>
                </a:lnTo>
                <a:lnTo>
                  <a:pt x="445666" y="226777"/>
                </a:lnTo>
                <a:lnTo>
                  <a:pt x="385662" y="226777"/>
                </a:lnTo>
                <a:lnTo>
                  <a:pt x="385662" y="288471"/>
                </a:lnTo>
                <a:lnTo>
                  <a:pt x="356082" y="288471"/>
                </a:lnTo>
                <a:lnTo>
                  <a:pt x="356082" y="226777"/>
                </a:lnTo>
                <a:lnTo>
                  <a:pt x="296359" y="226777"/>
                </a:lnTo>
                <a:lnTo>
                  <a:pt x="296359" y="196352"/>
                </a:lnTo>
                <a:lnTo>
                  <a:pt x="356082" y="196352"/>
                </a:lnTo>
                <a:close/>
                <a:moveTo>
                  <a:pt x="137193" y="23100"/>
                </a:moveTo>
                <a:cubicBezTo>
                  <a:pt x="129305" y="23100"/>
                  <a:pt x="121558" y="24931"/>
                  <a:pt x="113952" y="28594"/>
                </a:cubicBezTo>
                <a:cubicBezTo>
                  <a:pt x="106345" y="32256"/>
                  <a:pt x="100195" y="37186"/>
                  <a:pt x="95500" y="43383"/>
                </a:cubicBezTo>
                <a:cubicBezTo>
                  <a:pt x="86673" y="54464"/>
                  <a:pt x="82260" y="69488"/>
                  <a:pt x="82260" y="88457"/>
                </a:cubicBezTo>
                <a:cubicBezTo>
                  <a:pt x="82260" y="97096"/>
                  <a:pt x="83198" y="106252"/>
                  <a:pt x="85076" y="115924"/>
                </a:cubicBezTo>
                <a:cubicBezTo>
                  <a:pt x="86954" y="125596"/>
                  <a:pt x="89912" y="135268"/>
                  <a:pt x="93950" y="144940"/>
                </a:cubicBezTo>
                <a:cubicBezTo>
                  <a:pt x="97988" y="154612"/>
                  <a:pt x="102871" y="163298"/>
                  <a:pt x="108599" y="170998"/>
                </a:cubicBezTo>
                <a:cubicBezTo>
                  <a:pt x="114327" y="178698"/>
                  <a:pt x="121370" y="184990"/>
                  <a:pt x="129728" y="189873"/>
                </a:cubicBezTo>
                <a:cubicBezTo>
                  <a:pt x="138085" y="194756"/>
                  <a:pt x="147146" y="197197"/>
                  <a:pt x="156913" y="197197"/>
                </a:cubicBezTo>
                <a:cubicBezTo>
                  <a:pt x="164049" y="197197"/>
                  <a:pt x="171373" y="195648"/>
                  <a:pt x="178886" y="192549"/>
                </a:cubicBezTo>
                <a:cubicBezTo>
                  <a:pt x="186398" y="189450"/>
                  <a:pt x="192596" y="185365"/>
                  <a:pt x="197479" y="180295"/>
                </a:cubicBezTo>
                <a:cubicBezTo>
                  <a:pt x="207432" y="169590"/>
                  <a:pt x="212410" y="154659"/>
                  <a:pt x="212410" y="135503"/>
                </a:cubicBezTo>
                <a:cubicBezTo>
                  <a:pt x="212410" y="124610"/>
                  <a:pt x="210813" y="112872"/>
                  <a:pt x="207621" y="100289"/>
                </a:cubicBezTo>
                <a:cubicBezTo>
                  <a:pt x="204428" y="87706"/>
                  <a:pt x="199873" y="75545"/>
                  <a:pt x="193958" y="63807"/>
                </a:cubicBezTo>
                <a:cubicBezTo>
                  <a:pt x="188042" y="52069"/>
                  <a:pt x="180107" y="42351"/>
                  <a:pt x="170153" y="34650"/>
                </a:cubicBezTo>
                <a:cubicBezTo>
                  <a:pt x="160199" y="26950"/>
                  <a:pt x="149213" y="23100"/>
                  <a:pt x="137193" y="23100"/>
                </a:cubicBezTo>
                <a:close/>
                <a:moveTo>
                  <a:pt x="180576" y="0"/>
                </a:moveTo>
                <a:lnTo>
                  <a:pt x="298331" y="0"/>
                </a:lnTo>
                <a:lnTo>
                  <a:pt x="259455" y="24791"/>
                </a:lnTo>
                <a:lnTo>
                  <a:pt x="222551" y="24791"/>
                </a:lnTo>
                <a:cubicBezTo>
                  <a:pt x="236449" y="36622"/>
                  <a:pt x="246966" y="49112"/>
                  <a:pt x="254103" y="62258"/>
                </a:cubicBezTo>
                <a:cubicBezTo>
                  <a:pt x="261239" y="75404"/>
                  <a:pt x="264808" y="90429"/>
                  <a:pt x="264808" y="107332"/>
                </a:cubicBezTo>
                <a:cubicBezTo>
                  <a:pt x="264808" y="120854"/>
                  <a:pt x="262507" y="133014"/>
                  <a:pt x="257906" y="143813"/>
                </a:cubicBezTo>
                <a:cubicBezTo>
                  <a:pt x="253304" y="154612"/>
                  <a:pt x="247764" y="163345"/>
                  <a:pt x="241285" y="170012"/>
                </a:cubicBezTo>
                <a:cubicBezTo>
                  <a:pt x="234806" y="176679"/>
                  <a:pt x="228279" y="182783"/>
                  <a:pt x="221706" y="188323"/>
                </a:cubicBezTo>
                <a:cubicBezTo>
                  <a:pt x="215132" y="193864"/>
                  <a:pt x="209545" y="199639"/>
                  <a:pt x="204944" y="205648"/>
                </a:cubicBezTo>
                <a:cubicBezTo>
                  <a:pt x="200343" y="211658"/>
                  <a:pt x="198042" y="217856"/>
                  <a:pt x="198042" y="224242"/>
                </a:cubicBezTo>
                <a:cubicBezTo>
                  <a:pt x="198042" y="231002"/>
                  <a:pt x="201047" y="237623"/>
                  <a:pt x="207057" y="244102"/>
                </a:cubicBezTo>
                <a:cubicBezTo>
                  <a:pt x="213067" y="250581"/>
                  <a:pt x="220344" y="256967"/>
                  <a:pt x="228890" y="263258"/>
                </a:cubicBezTo>
                <a:cubicBezTo>
                  <a:pt x="237435" y="269550"/>
                  <a:pt x="245933" y="276452"/>
                  <a:pt x="254385" y="283964"/>
                </a:cubicBezTo>
                <a:cubicBezTo>
                  <a:pt x="262836" y="291476"/>
                  <a:pt x="270066" y="301242"/>
                  <a:pt x="276076" y="313262"/>
                </a:cubicBezTo>
                <a:cubicBezTo>
                  <a:pt x="282086" y="325282"/>
                  <a:pt x="285091" y="338616"/>
                  <a:pt x="285091" y="353265"/>
                </a:cubicBezTo>
                <a:cubicBezTo>
                  <a:pt x="285091" y="370168"/>
                  <a:pt x="280584" y="386413"/>
                  <a:pt x="271569" y="402001"/>
                </a:cubicBezTo>
                <a:cubicBezTo>
                  <a:pt x="258047" y="424913"/>
                  <a:pt x="238233" y="441769"/>
                  <a:pt x="212128" y="452568"/>
                </a:cubicBezTo>
                <a:cubicBezTo>
                  <a:pt x="186023" y="463366"/>
                  <a:pt x="158039" y="468766"/>
                  <a:pt x="128178" y="468766"/>
                </a:cubicBezTo>
                <a:cubicBezTo>
                  <a:pt x="103387" y="468766"/>
                  <a:pt x="80240" y="464869"/>
                  <a:pt x="58737" y="457075"/>
                </a:cubicBezTo>
                <a:cubicBezTo>
                  <a:pt x="37233" y="449281"/>
                  <a:pt x="21129" y="436369"/>
                  <a:pt x="10423" y="418340"/>
                </a:cubicBezTo>
                <a:cubicBezTo>
                  <a:pt x="3474" y="407071"/>
                  <a:pt x="0" y="394770"/>
                  <a:pt x="0" y="381436"/>
                </a:cubicBezTo>
                <a:cubicBezTo>
                  <a:pt x="0" y="366224"/>
                  <a:pt x="4178" y="352138"/>
                  <a:pt x="12536" y="339179"/>
                </a:cubicBezTo>
                <a:cubicBezTo>
                  <a:pt x="20893" y="326220"/>
                  <a:pt x="32021" y="315422"/>
                  <a:pt x="45919" y="306783"/>
                </a:cubicBezTo>
                <a:cubicBezTo>
                  <a:pt x="70521" y="291382"/>
                  <a:pt x="108459" y="281992"/>
                  <a:pt x="159730" y="278611"/>
                </a:cubicBezTo>
                <a:cubicBezTo>
                  <a:pt x="153720" y="270724"/>
                  <a:pt x="149259" y="263775"/>
                  <a:pt x="146349" y="257765"/>
                </a:cubicBezTo>
                <a:cubicBezTo>
                  <a:pt x="143437" y="251755"/>
                  <a:pt x="141982" y="244900"/>
                  <a:pt x="141982" y="237200"/>
                </a:cubicBezTo>
                <a:cubicBezTo>
                  <a:pt x="141982" y="230439"/>
                  <a:pt x="143954" y="222457"/>
                  <a:pt x="147898" y="213255"/>
                </a:cubicBezTo>
                <a:cubicBezTo>
                  <a:pt x="139259" y="214006"/>
                  <a:pt x="132873" y="214382"/>
                  <a:pt x="128742" y="214382"/>
                </a:cubicBezTo>
                <a:cubicBezTo>
                  <a:pt x="100946" y="214382"/>
                  <a:pt x="77517" y="205320"/>
                  <a:pt x="58455" y="187196"/>
                </a:cubicBezTo>
                <a:cubicBezTo>
                  <a:pt x="39392" y="169073"/>
                  <a:pt x="29861" y="146114"/>
                  <a:pt x="29861" y="118318"/>
                </a:cubicBezTo>
                <a:cubicBezTo>
                  <a:pt x="29861" y="102918"/>
                  <a:pt x="33242" y="87988"/>
                  <a:pt x="40003" y="73526"/>
                </a:cubicBezTo>
                <a:cubicBezTo>
                  <a:pt x="46764" y="59065"/>
                  <a:pt x="56060" y="46764"/>
                  <a:pt x="67892" y="36622"/>
                </a:cubicBezTo>
                <a:cubicBezTo>
                  <a:pt x="82353" y="24227"/>
                  <a:pt x="99491" y="15025"/>
                  <a:pt x="119305" y="9015"/>
                </a:cubicBezTo>
                <a:cubicBezTo>
                  <a:pt x="139118" y="3005"/>
                  <a:pt x="159542" y="0"/>
                  <a:pt x="180576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1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Freeform 310">
            <a:hlinkClick r:id="rId5"/>
          </p:cNvPr>
          <p:cNvSpPr/>
          <p:nvPr/>
        </p:nvSpPr>
        <p:spPr>
          <a:xfrm>
            <a:off x="331377" y="5599170"/>
            <a:ext cx="182315" cy="351414"/>
          </a:xfrm>
          <a:custGeom>
            <a:avLst/>
            <a:gdLst/>
            <a:ahLst/>
            <a:cxnLst/>
            <a:rect l="l" t="t" r="r" b="b"/>
            <a:pathLst>
              <a:path w="243398" h="468766">
                <a:moveTo>
                  <a:pt x="179168" y="0"/>
                </a:moveTo>
                <a:cubicBezTo>
                  <a:pt x="206776" y="0"/>
                  <a:pt x="228186" y="1127"/>
                  <a:pt x="243398" y="3381"/>
                </a:cubicBezTo>
                <a:lnTo>
                  <a:pt x="243398" y="77752"/>
                </a:lnTo>
                <a:lnTo>
                  <a:pt x="199169" y="77752"/>
                </a:lnTo>
                <a:cubicBezTo>
                  <a:pt x="183018" y="77752"/>
                  <a:pt x="172125" y="81133"/>
                  <a:pt x="166491" y="87894"/>
                </a:cubicBezTo>
                <a:cubicBezTo>
                  <a:pt x="160857" y="94655"/>
                  <a:pt x="158040" y="104796"/>
                  <a:pt x="158040" y="118318"/>
                </a:cubicBezTo>
                <a:lnTo>
                  <a:pt x="158040" y="171562"/>
                </a:lnTo>
                <a:lnTo>
                  <a:pt x="240581" y="171562"/>
                </a:lnTo>
                <a:lnTo>
                  <a:pt x="229594" y="254948"/>
                </a:lnTo>
                <a:lnTo>
                  <a:pt x="158040" y="254948"/>
                </a:lnTo>
                <a:lnTo>
                  <a:pt x="158040" y="468766"/>
                </a:lnTo>
                <a:lnTo>
                  <a:pt x="71836" y="468766"/>
                </a:lnTo>
                <a:lnTo>
                  <a:pt x="71836" y="254948"/>
                </a:lnTo>
                <a:lnTo>
                  <a:pt x="0" y="254948"/>
                </a:lnTo>
                <a:lnTo>
                  <a:pt x="0" y="171562"/>
                </a:lnTo>
                <a:lnTo>
                  <a:pt x="71836" y="171562"/>
                </a:lnTo>
                <a:lnTo>
                  <a:pt x="71836" y="110149"/>
                </a:lnTo>
                <a:cubicBezTo>
                  <a:pt x="71836" y="75217"/>
                  <a:pt x="81602" y="48126"/>
                  <a:pt x="101134" y="28875"/>
                </a:cubicBezTo>
                <a:cubicBezTo>
                  <a:pt x="120667" y="9625"/>
                  <a:pt x="146677" y="0"/>
                  <a:pt x="179168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1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 132">
            <a:hlinkClick r:id="rId6"/>
          </p:cNvPr>
          <p:cNvSpPr/>
          <p:nvPr/>
        </p:nvSpPr>
        <p:spPr>
          <a:xfrm>
            <a:off x="287312" y="6154281"/>
            <a:ext cx="270443" cy="351575"/>
          </a:xfrm>
          <a:custGeom>
            <a:avLst/>
            <a:gdLst/>
            <a:ahLst/>
            <a:cxnLst/>
            <a:rect l="l" t="t" r="r" b="b"/>
            <a:pathLst>
              <a:path w="360590" h="468766">
                <a:moveTo>
                  <a:pt x="191564" y="0"/>
                </a:moveTo>
                <a:cubicBezTo>
                  <a:pt x="221237" y="0"/>
                  <a:pt x="248845" y="6245"/>
                  <a:pt x="274386" y="18734"/>
                </a:cubicBezTo>
                <a:cubicBezTo>
                  <a:pt x="299928" y="31223"/>
                  <a:pt x="320681" y="49393"/>
                  <a:pt x="336644" y="73245"/>
                </a:cubicBezTo>
                <a:cubicBezTo>
                  <a:pt x="352608" y="97096"/>
                  <a:pt x="360590" y="124047"/>
                  <a:pt x="360590" y="154096"/>
                </a:cubicBezTo>
                <a:cubicBezTo>
                  <a:pt x="360590" y="172125"/>
                  <a:pt x="358806" y="189779"/>
                  <a:pt x="355237" y="207057"/>
                </a:cubicBezTo>
                <a:cubicBezTo>
                  <a:pt x="351669" y="224335"/>
                  <a:pt x="346035" y="240956"/>
                  <a:pt x="338335" y="256920"/>
                </a:cubicBezTo>
                <a:cubicBezTo>
                  <a:pt x="330635" y="272883"/>
                  <a:pt x="321244" y="286922"/>
                  <a:pt x="310164" y="299036"/>
                </a:cubicBezTo>
                <a:cubicBezTo>
                  <a:pt x="299083" y="311149"/>
                  <a:pt x="285467" y="320821"/>
                  <a:pt x="269316" y="328052"/>
                </a:cubicBezTo>
                <a:cubicBezTo>
                  <a:pt x="253164" y="335282"/>
                  <a:pt x="235416" y="338898"/>
                  <a:pt x="216072" y="338898"/>
                </a:cubicBezTo>
                <a:cubicBezTo>
                  <a:pt x="203302" y="338898"/>
                  <a:pt x="190625" y="335893"/>
                  <a:pt x="178041" y="329883"/>
                </a:cubicBezTo>
                <a:cubicBezTo>
                  <a:pt x="165459" y="323873"/>
                  <a:pt x="156444" y="315610"/>
                  <a:pt x="150997" y="305092"/>
                </a:cubicBezTo>
                <a:cubicBezTo>
                  <a:pt x="149119" y="312417"/>
                  <a:pt x="146490" y="322981"/>
                  <a:pt x="143109" y="336785"/>
                </a:cubicBezTo>
                <a:cubicBezTo>
                  <a:pt x="139729" y="350588"/>
                  <a:pt x="137522" y="359509"/>
                  <a:pt x="136489" y="363547"/>
                </a:cubicBezTo>
                <a:cubicBezTo>
                  <a:pt x="135456" y="367585"/>
                  <a:pt x="133531" y="374252"/>
                  <a:pt x="130714" y="383549"/>
                </a:cubicBezTo>
                <a:cubicBezTo>
                  <a:pt x="127897" y="392845"/>
                  <a:pt x="125455" y="399512"/>
                  <a:pt x="123390" y="403550"/>
                </a:cubicBezTo>
                <a:cubicBezTo>
                  <a:pt x="121324" y="407588"/>
                  <a:pt x="118319" y="413457"/>
                  <a:pt x="114375" y="421157"/>
                </a:cubicBezTo>
                <a:cubicBezTo>
                  <a:pt x="110431" y="428857"/>
                  <a:pt x="106112" y="436135"/>
                  <a:pt x="101416" y="442990"/>
                </a:cubicBezTo>
                <a:cubicBezTo>
                  <a:pt x="96721" y="449844"/>
                  <a:pt x="90899" y="457967"/>
                  <a:pt x="83950" y="467358"/>
                </a:cubicBezTo>
                <a:lnTo>
                  <a:pt x="80006" y="468766"/>
                </a:lnTo>
                <a:lnTo>
                  <a:pt x="77471" y="465949"/>
                </a:lnTo>
                <a:cubicBezTo>
                  <a:pt x="74654" y="436463"/>
                  <a:pt x="73245" y="418809"/>
                  <a:pt x="73245" y="412987"/>
                </a:cubicBezTo>
                <a:cubicBezTo>
                  <a:pt x="73245" y="395709"/>
                  <a:pt x="75264" y="376318"/>
                  <a:pt x="79302" y="354814"/>
                </a:cubicBezTo>
                <a:cubicBezTo>
                  <a:pt x="83340" y="333310"/>
                  <a:pt x="89584" y="306313"/>
                  <a:pt x="98036" y="273823"/>
                </a:cubicBezTo>
                <a:cubicBezTo>
                  <a:pt x="106487" y="241332"/>
                  <a:pt x="111370" y="222270"/>
                  <a:pt x="112685" y="216635"/>
                </a:cubicBezTo>
                <a:cubicBezTo>
                  <a:pt x="106675" y="204428"/>
                  <a:pt x="103670" y="188558"/>
                  <a:pt x="103670" y="169026"/>
                </a:cubicBezTo>
                <a:cubicBezTo>
                  <a:pt x="103670" y="153438"/>
                  <a:pt x="108553" y="138789"/>
                  <a:pt x="118319" y="125079"/>
                </a:cubicBezTo>
                <a:cubicBezTo>
                  <a:pt x="128085" y="111370"/>
                  <a:pt x="140480" y="104515"/>
                  <a:pt x="155504" y="104515"/>
                </a:cubicBezTo>
                <a:cubicBezTo>
                  <a:pt x="166961" y="104515"/>
                  <a:pt x="175882" y="108318"/>
                  <a:pt x="182267" y="115924"/>
                </a:cubicBezTo>
                <a:cubicBezTo>
                  <a:pt x="188653" y="123530"/>
                  <a:pt x="191845" y="133155"/>
                  <a:pt x="191845" y="144799"/>
                </a:cubicBezTo>
                <a:cubicBezTo>
                  <a:pt x="191845" y="157194"/>
                  <a:pt x="187713" y="175130"/>
                  <a:pt x="179450" y="198606"/>
                </a:cubicBezTo>
                <a:cubicBezTo>
                  <a:pt x="171187" y="222082"/>
                  <a:pt x="167055" y="239642"/>
                  <a:pt x="167055" y="251286"/>
                </a:cubicBezTo>
                <a:cubicBezTo>
                  <a:pt x="167055" y="263118"/>
                  <a:pt x="171280" y="272930"/>
                  <a:pt x="179732" y="280724"/>
                </a:cubicBezTo>
                <a:cubicBezTo>
                  <a:pt x="188183" y="288518"/>
                  <a:pt x="198418" y="292415"/>
                  <a:pt x="210438" y="292415"/>
                </a:cubicBezTo>
                <a:cubicBezTo>
                  <a:pt x="220767" y="292415"/>
                  <a:pt x="230346" y="290068"/>
                  <a:pt x="239173" y="285373"/>
                </a:cubicBezTo>
                <a:cubicBezTo>
                  <a:pt x="248000" y="280677"/>
                  <a:pt x="255371" y="274292"/>
                  <a:pt x="261287" y="266216"/>
                </a:cubicBezTo>
                <a:cubicBezTo>
                  <a:pt x="267203" y="258141"/>
                  <a:pt x="272462" y="249220"/>
                  <a:pt x="277062" y="239454"/>
                </a:cubicBezTo>
                <a:cubicBezTo>
                  <a:pt x="281664" y="229688"/>
                  <a:pt x="285232" y="219312"/>
                  <a:pt x="287768" y="208325"/>
                </a:cubicBezTo>
                <a:cubicBezTo>
                  <a:pt x="290303" y="197338"/>
                  <a:pt x="292181" y="186915"/>
                  <a:pt x="293402" y="177055"/>
                </a:cubicBezTo>
                <a:cubicBezTo>
                  <a:pt x="294622" y="167195"/>
                  <a:pt x="295233" y="157852"/>
                  <a:pt x="295233" y="149025"/>
                </a:cubicBezTo>
                <a:cubicBezTo>
                  <a:pt x="295233" y="116534"/>
                  <a:pt x="284951" y="91227"/>
                  <a:pt x="264386" y="73104"/>
                </a:cubicBezTo>
                <a:cubicBezTo>
                  <a:pt x="243821" y="54981"/>
                  <a:pt x="217011" y="45919"/>
                  <a:pt x="183957" y="45919"/>
                </a:cubicBezTo>
                <a:cubicBezTo>
                  <a:pt x="146396" y="45919"/>
                  <a:pt x="115032" y="58079"/>
                  <a:pt x="89866" y="82400"/>
                </a:cubicBezTo>
                <a:cubicBezTo>
                  <a:pt x="64700" y="106721"/>
                  <a:pt x="52117" y="137569"/>
                  <a:pt x="52117" y="174942"/>
                </a:cubicBezTo>
                <a:cubicBezTo>
                  <a:pt x="52117" y="183206"/>
                  <a:pt x="53291" y="191187"/>
                  <a:pt x="55638" y="198888"/>
                </a:cubicBezTo>
                <a:cubicBezTo>
                  <a:pt x="57986" y="206588"/>
                  <a:pt x="60521" y="212691"/>
                  <a:pt x="63244" y="217199"/>
                </a:cubicBezTo>
                <a:cubicBezTo>
                  <a:pt x="65968" y="221706"/>
                  <a:pt x="68503" y="225979"/>
                  <a:pt x="70851" y="230016"/>
                </a:cubicBezTo>
                <a:cubicBezTo>
                  <a:pt x="73198" y="234054"/>
                  <a:pt x="74372" y="236918"/>
                  <a:pt x="74372" y="238609"/>
                </a:cubicBezTo>
                <a:cubicBezTo>
                  <a:pt x="74372" y="243867"/>
                  <a:pt x="72963" y="250722"/>
                  <a:pt x="70146" y="259174"/>
                </a:cubicBezTo>
                <a:cubicBezTo>
                  <a:pt x="67329" y="267625"/>
                  <a:pt x="63855" y="271851"/>
                  <a:pt x="59723" y="271851"/>
                </a:cubicBezTo>
                <a:cubicBezTo>
                  <a:pt x="59348" y="271851"/>
                  <a:pt x="57751" y="271569"/>
                  <a:pt x="54934" y="271005"/>
                </a:cubicBezTo>
                <a:cubicBezTo>
                  <a:pt x="45356" y="268188"/>
                  <a:pt x="36857" y="262930"/>
                  <a:pt x="29439" y="255230"/>
                </a:cubicBezTo>
                <a:cubicBezTo>
                  <a:pt x="22021" y="247530"/>
                  <a:pt x="16293" y="238656"/>
                  <a:pt x="12255" y="228608"/>
                </a:cubicBezTo>
                <a:cubicBezTo>
                  <a:pt x="8217" y="218560"/>
                  <a:pt x="5165" y="208419"/>
                  <a:pt x="3099" y="198183"/>
                </a:cubicBezTo>
                <a:cubicBezTo>
                  <a:pt x="1033" y="187948"/>
                  <a:pt x="0" y="177947"/>
                  <a:pt x="0" y="168181"/>
                </a:cubicBezTo>
                <a:cubicBezTo>
                  <a:pt x="0" y="147898"/>
                  <a:pt x="3522" y="128789"/>
                  <a:pt x="10565" y="110853"/>
                </a:cubicBezTo>
                <a:cubicBezTo>
                  <a:pt x="17607" y="92917"/>
                  <a:pt x="27326" y="77283"/>
                  <a:pt x="39722" y="63948"/>
                </a:cubicBezTo>
                <a:cubicBezTo>
                  <a:pt x="52117" y="50614"/>
                  <a:pt x="66390" y="39064"/>
                  <a:pt x="82541" y="29298"/>
                </a:cubicBezTo>
                <a:cubicBezTo>
                  <a:pt x="98693" y="19532"/>
                  <a:pt x="116065" y="12207"/>
                  <a:pt x="134658" y="7324"/>
                </a:cubicBezTo>
                <a:cubicBezTo>
                  <a:pt x="153251" y="2441"/>
                  <a:pt x="172220" y="0"/>
                  <a:pt x="191564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 332">
            <a:hlinkClick r:id="rId7"/>
          </p:cNvPr>
          <p:cNvSpPr/>
          <p:nvPr/>
        </p:nvSpPr>
        <p:spPr>
          <a:xfrm>
            <a:off x="256256" y="4570044"/>
            <a:ext cx="332556" cy="270318"/>
          </a:xfrm>
          <a:custGeom>
            <a:avLst/>
            <a:gdLst/>
            <a:ahLst/>
            <a:cxnLst/>
            <a:rect l="l" t="t" r="r" b="b"/>
            <a:pathLst>
              <a:path w="443976" h="360589">
                <a:moveTo>
                  <a:pt x="307346" y="0"/>
                </a:moveTo>
                <a:cubicBezTo>
                  <a:pt x="333639" y="0"/>
                  <a:pt x="355800" y="9578"/>
                  <a:pt x="373830" y="28734"/>
                </a:cubicBezTo>
                <a:cubicBezTo>
                  <a:pt x="394301" y="24790"/>
                  <a:pt x="413551" y="17466"/>
                  <a:pt x="431581" y="6761"/>
                </a:cubicBezTo>
                <a:cubicBezTo>
                  <a:pt x="424632" y="28359"/>
                  <a:pt x="411298" y="45074"/>
                  <a:pt x="391578" y="56905"/>
                </a:cubicBezTo>
                <a:cubicBezTo>
                  <a:pt x="409044" y="55027"/>
                  <a:pt x="426510" y="50332"/>
                  <a:pt x="443976" y="42820"/>
                </a:cubicBezTo>
                <a:cubicBezTo>
                  <a:pt x="431392" y="61225"/>
                  <a:pt x="416180" y="76907"/>
                  <a:pt x="398339" y="89866"/>
                </a:cubicBezTo>
                <a:cubicBezTo>
                  <a:pt x="398526" y="92495"/>
                  <a:pt x="398620" y="96439"/>
                  <a:pt x="398620" y="101697"/>
                </a:cubicBezTo>
                <a:cubicBezTo>
                  <a:pt x="398620" y="126112"/>
                  <a:pt x="395052" y="150480"/>
                  <a:pt x="387915" y="174801"/>
                </a:cubicBezTo>
                <a:cubicBezTo>
                  <a:pt x="380778" y="199122"/>
                  <a:pt x="369933" y="222457"/>
                  <a:pt x="355378" y="244806"/>
                </a:cubicBezTo>
                <a:cubicBezTo>
                  <a:pt x="340823" y="267155"/>
                  <a:pt x="323497" y="286922"/>
                  <a:pt x="303402" y="304106"/>
                </a:cubicBezTo>
                <a:cubicBezTo>
                  <a:pt x="283307" y="321291"/>
                  <a:pt x="259080" y="335001"/>
                  <a:pt x="230722" y="345236"/>
                </a:cubicBezTo>
                <a:cubicBezTo>
                  <a:pt x="202362" y="355471"/>
                  <a:pt x="172032" y="360589"/>
                  <a:pt x="139728" y="360589"/>
                </a:cubicBezTo>
                <a:cubicBezTo>
                  <a:pt x="88832" y="360589"/>
                  <a:pt x="42256" y="346973"/>
                  <a:pt x="0" y="319741"/>
                </a:cubicBezTo>
                <a:cubicBezTo>
                  <a:pt x="6574" y="320492"/>
                  <a:pt x="13898" y="320868"/>
                  <a:pt x="21974" y="320868"/>
                </a:cubicBezTo>
                <a:cubicBezTo>
                  <a:pt x="64230" y="320868"/>
                  <a:pt x="101886" y="307909"/>
                  <a:pt x="134940" y="281992"/>
                </a:cubicBezTo>
                <a:cubicBezTo>
                  <a:pt x="115220" y="281616"/>
                  <a:pt x="97566" y="275560"/>
                  <a:pt x="81978" y="263822"/>
                </a:cubicBezTo>
                <a:cubicBezTo>
                  <a:pt x="66390" y="252084"/>
                  <a:pt x="55685" y="237106"/>
                  <a:pt x="49863" y="218889"/>
                </a:cubicBezTo>
                <a:cubicBezTo>
                  <a:pt x="56060" y="219828"/>
                  <a:pt x="61788" y="220297"/>
                  <a:pt x="67048" y="220297"/>
                </a:cubicBezTo>
                <a:cubicBezTo>
                  <a:pt x="75122" y="220297"/>
                  <a:pt x="83105" y="219264"/>
                  <a:pt x="90992" y="217199"/>
                </a:cubicBezTo>
                <a:cubicBezTo>
                  <a:pt x="69958" y="212879"/>
                  <a:pt x="52539" y="202409"/>
                  <a:pt x="38736" y="185788"/>
                </a:cubicBezTo>
                <a:cubicBezTo>
                  <a:pt x="24932" y="169167"/>
                  <a:pt x="18030" y="149870"/>
                  <a:pt x="18030" y="127896"/>
                </a:cubicBezTo>
                <a:lnTo>
                  <a:pt x="18030" y="126770"/>
                </a:lnTo>
                <a:cubicBezTo>
                  <a:pt x="30800" y="133906"/>
                  <a:pt x="44510" y="137756"/>
                  <a:pt x="59160" y="138320"/>
                </a:cubicBezTo>
                <a:cubicBezTo>
                  <a:pt x="46764" y="130056"/>
                  <a:pt x="36904" y="119257"/>
                  <a:pt x="29580" y="105923"/>
                </a:cubicBezTo>
                <a:cubicBezTo>
                  <a:pt x="22256" y="92589"/>
                  <a:pt x="18593" y="78128"/>
                  <a:pt x="18593" y="62540"/>
                </a:cubicBezTo>
                <a:cubicBezTo>
                  <a:pt x="18593" y="46013"/>
                  <a:pt x="22724" y="30706"/>
                  <a:pt x="30988" y="16621"/>
                </a:cubicBezTo>
                <a:cubicBezTo>
                  <a:pt x="53713" y="44604"/>
                  <a:pt x="81367" y="67000"/>
                  <a:pt x="113952" y="83809"/>
                </a:cubicBezTo>
                <a:cubicBezTo>
                  <a:pt x="146536" y="100617"/>
                  <a:pt x="181422" y="109961"/>
                  <a:pt x="218608" y="111839"/>
                </a:cubicBezTo>
                <a:cubicBezTo>
                  <a:pt x="217104" y="104702"/>
                  <a:pt x="216354" y="97753"/>
                  <a:pt x="216354" y="90992"/>
                </a:cubicBezTo>
                <a:cubicBezTo>
                  <a:pt x="216354" y="65826"/>
                  <a:pt x="225228" y="44369"/>
                  <a:pt x="242975" y="26621"/>
                </a:cubicBezTo>
                <a:cubicBezTo>
                  <a:pt x="260723" y="8874"/>
                  <a:pt x="282180" y="0"/>
                  <a:pt x="307346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1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00474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Placeholder 7">
            <a:extLst>
              <a:ext uri="{FF2B5EF4-FFF2-40B4-BE49-F238E27FC236}">
                <a16:creationId xmlns:a16="http://schemas.microsoft.com/office/drawing/2014/main" id="{7A1CF210-032A-4FB0-990C-68E34690273C}"/>
              </a:ext>
            </a:extLst>
          </p:cNvPr>
          <p:cNvGraphicFramePr>
            <a:graphicFrameLocks noGrp="1"/>
          </p:cNvGraphicFramePr>
          <p:nvPr>
            <p:ph sz="quarter" idx="14"/>
            <p:extLst/>
          </p:nvPr>
        </p:nvGraphicFramePr>
        <p:xfrm>
          <a:off x="4657725" y="4232275"/>
          <a:ext cx="4019550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Chart Placeholder 12">
            <a:extLst>
              <a:ext uri="{FF2B5EF4-FFF2-40B4-BE49-F238E27FC236}">
                <a16:creationId xmlns:a16="http://schemas.microsoft.com/office/drawing/2014/main" id="{6474DB9F-3B91-47BD-8100-E9A87005D61F}"/>
              </a:ext>
            </a:extLst>
          </p:cNvPr>
          <p:cNvGraphicFramePr>
            <a:graphicFrameLocks noGrp="1"/>
          </p:cNvGraphicFramePr>
          <p:nvPr>
            <p:ph sz="quarter" idx="13"/>
            <p:extLst/>
          </p:nvPr>
        </p:nvGraphicFramePr>
        <p:xfrm>
          <a:off x="468313" y="4232275"/>
          <a:ext cx="4017962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5" name="Content Placeholder 4">
                <a:extLst>
                  <a:ext uri="{FF2B5EF4-FFF2-40B4-BE49-F238E27FC236}">
                    <a16:creationId xmlns:a16="http://schemas.microsoft.com/office/drawing/2014/main" id="{25C0F009-BF4A-4A3C-8EB2-5FCE5386CB6B}"/>
                  </a:ext>
                </a:extLst>
              </p:cNvPr>
              <p:cNvGraphicFramePr>
                <a:graphicFrameLocks noGrp="1"/>
              </p:cNvGraphicFramePr>
              <p:nvPr>
                <p:ph sz="quarter" idx="15"/>
              </p:nvPr>
            </p:nvGraphicFramePr>
            <p:xfrm>
              <a:off x="468313" y="1628775"/>
              <a:ext cx="8208962" cy="2378075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5"/>
              </a:graphicData>
            </a:graphic>
          </p:graphicFrame>
        </mc:Choice>
        <mc:Fallback xmlns="">
          <p:pic>
            <p:nvPicPr>
              <p:cNvPr id="5" name="Content Placeholder 4">
                <a:extLst>
                  <a:ext uri="{FF2B5EF4-FFF2-40B4-BE49-F238E27FC236}">
                    <a16:creationId xmlns:a16="http://schemas.microsoft.com/office/drawing/2014/main" id="{25C0F009-BF4A-4A3C-8EB2-5FCE5386CB6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68313" y="1628775"/>
                <a:ext cx="8208962" cy="2378075"/>
              </a:xfrm>
              <a:prstGeom prst="rect">
                <a:avLst/>
              </a:prstGeom>
            </p:spPr>
          </p:pic>
        </mc:Fallback>
      </mc:AlternateContent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/>
              <a:t>Template – Exemple 2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</p:spTree>
    <p:extLst>
      <p:ext uri="{BB962C8B-B14F-4D97-AF65-F5344CB8AC3E}">
        <p14:creationId xmlns:p14="http://schemas.microsoft.com/office/powerpoint/2010/main" val="32080652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Placeholder 7">
            <a:extLst>
              <a:ext uri="{FF2B5EF4-FFF2-40B4-BE49-F238E27FC236}">
                <a16:creationId xmlns:a16="http://schemas.microsoft.com/office/drawing/2014/main" id="{7A1CF210-032A-4FB0-990C-68E34690273C}"/>
              </a:ext>
            </a:extLst>
          </p:cNvPr>
          <p:cNvGraphicFramePr>
            <a:graphicFrameLocks noGrp="1"/>
          </p:cNvGraphicFramePr>
          <p:nvPr>
            <p:ph sz="quarter" idx="14"/>
            <p:extLst/>
          </p:nvPr>
        </p:nvGraphicFramePr>
        <p:xfrm>
          <a:off x="4657725" y="4714875"/>
          <a:ext cx="4019550" cy="1895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Chart Placeholder 12">
            <a:extLst>
              <a:ext uri="{FF2B5EF4-FFF2-40B4-BE49-F238E27FC236}">
                <a16:creationId xmlns:a16="http://schemas.microsoft.com/office/drawing/2014/main" id="{6474DB9F-3B91-47BD-8100-E9A87005D61F}"/>
              </a:ext>
            </a:extLst>
          </p:cNvPr>
          <p:cNvGraphicFramePr>
            <a:graphicFrameLocks noGrp="1"/>
          </p:cNvGraphicFramePr>
          <p:nvPr>
            <p:ph sz="quarter" idx="13"/>
            <p:extLst/>
          </p:nvPr>
        </p:nvGraphicFramePr>
        <p:xfrm>
          <a:off x="468313" y="4714875"/>
          <a:ext cx="4017962" cy="1895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5" name="Content Placeholder 4">
                <a:extLst>
                  <a:ext uri="{FF2B5EF4-FFF2-40B4-BE49-F238E27FC236}">
                    <a16:creationId xmlns:a16="http://schemas.microsoft.com/office/drawing/2014/main" id="{25C0F009-BF4A-4A3C-8EB2-5FCE5386CB6B}"/>
                  </a:ext>
                </a:extLst>
              </p:cNvPr>
              <p:cNvGraphicFramePr>
                <a:graphicFrameLocks noGrp="1"/>
              </p:cNvGraphicFramePr>
              <p:nvPr>
                <p:ph sz="quarter" idx="15"/>
                <p:extLst/>
              </p:nvPr>
            </p:nvGraphicFramePr>
            <p:xfrm>
              <a:off x="468313" y="1628775"/>
              <a:ext cx="8208962" cy="2378075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5"/>
              </a:graphicData>
            </a:graphic>
          </p:graphicFrame>
        </mc:Choice>
        <mc:Fallback xmlns="">
          <p:pic>
            <p:nvPicPr>
              <p:cNvPr id="5" name="Content Placeholder 4">
                <a:extLst>
                  <a:ext uri="{FF2B5EF4-FFF2-40B4-BE49-F238E27FC236}">
                    <a16:creationId xmlns:a16="http://schemas.microsoft.com/office/drawing/2014/main" id="{25C0F009-BF4A-4A3C-8EB2-5FCE5386CB6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68313" y="1628775"/>
                <a:ext cx="8208962" cy="2378075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B1D03D1-E0D5-4841-9A3A-EE4784C8CEF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/>
          </a:bodyPr>
          <a:lstStyle/>
          <a:p>
            <a:r>
              <a:rPr lang="en-US"/>
              <a:t>Chart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40FED7-68DC-4856-A474-20D86B8EEF3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/>
          </a:bodyPr>
          <a:lstStyle/>
          <a:p>
            <a:r>
              <a:rPr lang="en-US"/>
              <a:t>Chart Title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/>
              <a:t>Template – Exemple 2 (w/ Title Banners)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</p:spTree>
    <p:extLst>
      <p:ext uri="{BB962C8B-B14F-4D97-AF65-F5344CB8AC3E}">
        <p14:creationId xmlns:p14="http://schemas.microsoft.com/office/powerpoint/2010/main" val="7143617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Content Placeholder 13">
            <a:extLst>
              <a:ext uri="{FF2B5EF4-FFF2-40B4-BE49-F238E27FC236}">
                <a16:creationId xmlns:a16="http://schemas.microsoft.com/office/drawing/2014/main" id="{83C25909-524D-4F74-BE06-3523FA24FBF0}"/>
              </a:ext>
            </a:extLst>
          </p:cNvPr>
          <p:cNvGraphicFramePr>
            <a:graphicFrameLocks noGrp="1"/>
          </p:cNvGraphicFramePr>
          <p:nvPr>
            <p:ph sz="quarter" idx="15"/>
            <p:extLst/>
          </p:nvPr>
        </p:nvGraphicFramePr>
        <p:xfrm>
          <a:off x="468313" y="1628775"/>
          <a:ext cx="8208962" cy="2795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6E3169A3-5EBE-4654-8081-4C63EEB1EC5D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>
            <a:normAutofit/>
          </a:bodyPr>
          <a:lstStyle/>
          <a:p>
            <a:r>
              <a:rPr lang="en-US"/>
              <a:t>Lorem ipsum dolor sit amet, consectetur adipiscing elit, sed do eiusmod tempor incididunt ut labore et dolore magna aliqua.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E047E68C-1966-4A11-828D-34579EBA0842}"/>
              </a:ext>
            </a:extLst>
          </p:cNvPr>
          <p:cNvSpPr>
            <a:spLocks noGrp="1"/>
          </p:cNvSpPr>
          <p:nvPr>
            <p:ph sz="quarter" idx="2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>
                <a:solidFill>
                  <a:schemeClr val="accent1"/>
                </a:solidFill>
              </a:rPr>
              <a:t>Lorem Ipsum</a:t>
            </a:r>
          </a:p>
          <a:p>
            <a:pPr marL="0" indent="0" algn="ctr">
              <a:buNone/>
            </a:pPr>
            <a:r>
              <a:rPr lang="en-US" sz="3600" b="1">
                <a:solidFill>
                  <a:schemeClr val="accent1"/>
                </a:solidFill>
              </a:rPr>
              <a:t>50%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62842FB-07E7-469C-AB6F-4E1AD33FC96F}"/>
              </a:ext>
            </a:extLst>
          </p:cNvPr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>
                <a:solidFill>
                  <a:schemeClr val="accent2"/>
                </a:solidFill>
              </a:rPr>
              <a:t>Lorem Ipsum</a:t>
            </a:r>
          </a:p>
          <a:p>
            <a:pPr marL="0" indent="0" algn="ctr">
              <a:buNone/>
            </a:pPr>
            <a:r>
              <a:rPr lang="en-US" sz="3600" b="1">
                <a:solidFill>
                  <a:schemeClr val="accent2"/>
                </a:solidFill>
              </a:rPr>
              <a:t>20%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D2EB99-46C7-407A-BD36-55A5BDB9B4E9}"/>
              </a:ext>
            </a:extLst>
          </p:cNvPr>
          <p:cNvSpPr>
            <a:spLocks noGrp="1"/>
          </p:cNvSpPr>
          <p:nvPr>
            <p:ph sz="quarter" idx="23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>
                <a:solidFill>
                  <a:schemeClr val="accent4"/>
                </a:solidFill>
              </a:rPr>
              <a:t>Lorem Ipsum</a:t>
            </a:r>
          </a:p>
          <a:p>
            <a:pPr marL="0" indent="0" algn="ctr">
              <a:buNone/>
            </a:pPr>
            <a:r>
              <a:rPr lang="en-US" sz="3600" b="1">
                <a:solidFill>
                  <a:schemeClr val="accent4"/>
                </a:solidFill>
              </a:rPr>
              <a:t>35%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0488A3-37E7-4D8C-9AB8-962B56DCFFA2}"/>
              </a:ext>
            </a:extLst>
          </p:cNvPr>
          <p:cNvSpPr>
            <a:spLocks noGrp="1"/>
          </p:cNvSpPr>
          <p:nvPr>
            <p:ph sz="quarter" idx="24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>
                <a:solidFill>
                  <a:schemeClr val="accent6"/>
                </a:solidFill>
              </a:rPr>
              <a:t>Lorem Ipsum</a:t>
            </a:r>
          </a:p>
          <a:p>
            <a:pPr marL="0" indent="0" algn="ctr">
              <a:buNone/>
            </a:pPr>
            <a:r>
              <a:rPr lang="en-US" sz="3600" b="1">
                <a:solidFill>
                  <a:schemeClr val="accent6"/>
                </a:solidFill>
              </a:rPr>
              <a:t>90%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/>
              <a:t>Template – Exemple 3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</p:spTree>
    <p:extLst>
      <p:ext uri="{BB962C8B-B14F-4D97-AF65-F5344CB8AC3E}">
        <p14:creationId xmlns:p14="http://schemas.microsoft.com/office/powerpoint/2010/main" val="31735461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10" name="Chart Placeholder 9">
                <a:extLst>
                  <a:ext uri="{FF2B5EF4-FFF2-40B4-BE49-F238E27FC236}">
                    <a16:creationId xmlns:a16="http://schemas.microsoft.com/office/drawing/2014/main" id="{FBC94A69-44D3-48CB-ABC5-E40ABCF83940}"/>
                  </a:ext>
                </a:extLst>
              </p:cNvPr>
              <p:cNvGraphicFramePr>
                <a:graphicFrameLocks noGrp="1"/>
              </p:cNvGraphicFramePr>
              <p:nvPr>
                <p:ph sz="quarter" idx="15"/>
              </p:nvPr>
            </p:nvGraphicFramePr>
            <p:xfrm>
              <a:off x="468313" y="4232275"/>
              <a:ext cx="8208962" cy="2378075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3"/>
              </a:graphicData>
            </a:graphic>
          </p:graphicFrame>
        </mc:Choice>
        <mc:Fallback xmlns="">
          <p:pic>
            <p:nvPicPr>
              <p:cNvPr id="10" name="Chart Placeholder 9">
                <a:extLst>
                  <a:ext uri="{FF2B5EF4-FFF2-40B4-BE49-F238E27FC236}">
                    <a16:creationId xmlns:a16="http://schemas.microsoft.com/office/drawing/2014/main" id="{FBC94A69-44D3-48CB-ABC5-E40ABCF8394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68313" y="4232275"/>
                <a:ext cx="8208962" cy="2378075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13" name="Chart Placeholder 12">
            <a:extLst>
              <a:ext uri="{FF2B5EF4-FFF2-40B4-BE49-F238E27FC236}">
                <a16:creationId xmlns:a16="http://schemas.microsoft.com/office/drawing/2014/main" id="{6474DB9F-3B91-47BD-8100-E9A87005D61F}"/>
              </a:ext>
            </a:extLst>
          </p:cNvPr>
          <p:cNvGraphicFramePr>
            <a:graphicFrameLocks noGrp="1"/>
          </p:cNvGraphicFramePr>
          <p:nvPr>
            <p:ph sz="quarter" idx="13"/>
            <p:extLst/>
          </p:nvPr>
        </p:nvGraphicFramePr>
        <p:xfrm>
          <a:off x="468313" y="1628775"/>
          <a:ext cx="2619375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9" name="Chart Placeholder 18">
            <a:extLst>
              <a:ext uri="{FF2B5EF4-FFF2-40B4-BE49-F238E27FC236}">
                <a16:creationId xmlns:a16="http://schemas.microsoft.com/office/drawing/2014/main" id="{57991030-AD06-4E35-8CFD-952E819DF970}"/>
              </a:ext>
            </a:extLst>
          </p:cNvPr>
          <p:cNvGraphicFramePr>
            <a:graphicFrameLocks noGrp="1"/>
          </p:cNvGraphicFramePr>
          <p:nvPr>
            <p:ph sz="quarter" idx="16"/>
            <p:extLst/>
          </p:nvPr>
        </p:nvGraphicFramePr>
        <p:xfrm>
          <a:off x="3260725" y="1628775"/>
          <a:ext cx="2619375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4" name="Chart Placeholder 13">
            <a:extLst>
              <a:ext uri="{FF2B5EF4-FFF2-40B4-BE49-F238E27FC236}">
                <a16:creationId xmlns:a16="http://schemas.microsoft.com/office/drawing/2014/main" id="{C2E116A6-54B6-40A9-BB5D-EF5B62578450}"/>
              </a:ext>
            </a:extLst>
          </p:cNvPr>
          <p:cNvGraphicFramePr>
            <a:graphicFrameLocks noGrp="1"/>
          </p:cNvGraphicFramePr>
          <p:nvPr>
            <p:ph sz="quarter" idx="17"/>
            <p:extLst>
              <p:ext uri="{D42A27DB-BD31-4B8C-83A1-F6EECF244321}">
                <p14:modId xmlns:p14="http://schemas.microsoft.com/office/powerpoint/2010/main" val="3040709593"/>
              </p:ext>
            </p:extLst>
          </p:nvPr>
        </p:nvGraphicFramePr>
        <p:xfrm>
          <a:off x="6053138" y="1628775"/>
          <a:ext cx="2619375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/>
              <a:t>Template – Exemple 4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</p:spTree>
    <p:extLst>
      <p:ext uri="{BB962C8B-B14F-4D97-AF65-F5344CB8AC3E}">
        <p14:creationId xmlns:p14="http://schemas.microsoft.com/office/powerpoint/2010/main" val="38533892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83F3EF-A255-468E-A43D-9D84E835C35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/>
          </a:bodyPr>
          <a:lstStyle/>
          <a:p>
            <a:r>
              <a:rPr lang="en-US"/>
              <a:t>Chart Title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565B892-3E5C-4058-A69C-DBDFF2B7EC3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/>
          </a:bodyPr>
          <a:lstStyle/>
          <a:p>
            <a:r>
              <a:rPr lang="en-US"/>
              <a:t>Chart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CC087E-C925-422F-A4F5-441CDB40EFB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/>
          </a:bodyPr>
          <a:lstStyle/>
          <a:p>
            <a:r>
              <a:rPr lang="en-US"/>
              <a:t>Chart Title</a:t>
            </a:r>
          </a:p>
        </p:txBody>
      </p:sp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10" name="Chart Placeholder 9">
                <a:extLst>
                  <a:ext uri="{FF2B5EF4-FFF2-40B4-BE49-F238E27FC236}">
                    <a16:creationId xmlns:a16="http://schemas.microsoft.com/office/drawing/2014/main" id="{FBC94A69-44D3-48CB-ABC5-E40ABCF83940}"/>
                  </a:ext>
                </a:extLst>
              </p:cNvPr>
              <p:cNvGraphicFramePr>
                <a:graphicFrameLocks noGrp="1"/>
              </p:cNvGraphicFramePr>
              <p:nvPr>
                <p:ph sz="quarter" idx="15"/>
                <p:extLst/>
              </p:nvPr>
            </p:nvGraphicFramePr>
            <p:xfrm>
              <a:off x="468313" y="4232275"/>
              <a:ext cx="8208962" cy="2378075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3"/>
              </a:graphicData>
            </a:graphic>
          </p:graphicFrame>
        </mc:Choice>
        <mc:Fallback xmlns="">
          <p:pic>
            <p:nvPicPr>
              <p:cNvPr id="10" name="Chart Placeholder 9">
                <a:extLst>
                  <a:ext uri="{FF2B5EF4-FFF2-40B4-BE49-F238E27FC236}">
                    <a16:creationId xmlns:a16="http://schemas.microsoft.com/office/drawing/2014/main" id="{FBC94A69-44D3-48CB-ABC5-E40ABCF8394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68313" y="4232275"/>
                <a:ext cx="8208962" cy="2378075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13" name="Chart Placeholder 12">
            <a:extLst>
              <a:ext uri="{FF2B5EF4-FFF2-40B4-BE49-F238E27FC236}">
                <a16:creationId xmlns:a16="http://schemas.microsoft.com/office/drawing/2014/main" id="{6474DB9F-3B91-47BD-8100-E9A87005D61F}"/>
              </a:ext>
            </a:extLst>
          </p:cNvPr>
          <p:cNvGraphicFramePr>
            <a:graphicFrameLocks noGrp="1"/>
          </p:cNvGraphicFramePr>
          <p:nvPr>
            <p:ph sz="quarter" idx="13"/>
            <p:extLst/>
          </p:nvPr>
        </p:nvGraphicFramePr>
        <p:xfrm>
          <a:off x="468313" y="2076450"/>
          <a:ext cx="2619375" cy="193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9" name="Chart Placeholder 18">
            <a:extLst>
              <a:ext uri="{FF2B5EF4-FFF2-40B4-BE49-F238E27FC236}">
                <a16:creationId xmlns:a16="http://schemas.microsoft.com/office/drawing/2014/main" id="{57991030-AD06-4E35-8CFD-952E819DF970}"/>
              </a:ext>
            </a:extLst>
          </p:cNvPr>
          <p:cNvGraphicFramePr>
            <a:graphicFrameLocks noGrp="1"/>
          </p:cNvGraphicFramePr>
          <p:nvPr>
            <p:ph sz="quarter" idx="16"/>
            <p:extLst/>
          </p:nvPr>
        </p:nvGraphicFramePr>
        <p:xfrm>
          <a:off x="3260725" y="2076450"/>
          <a:ext cx="2619375" cy="193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4" name="Chart Placeholder 13">
            <a:extLst>
              <a:ext uri="{FF2B5EF4-FFF2-40B4-BE49-F238E27FC236}">
                <a16:creationId xmlns:a16="http://schemas.microsoft.com/office/drawing/2014/main" id="{C2E116A6-54B6-40A9-BB5D-EF5B62578450}"/>
              </a:ext>
            </a:extLst>
          </p:cNvPr>
          <p:cNvGraphicFramePr>
            <a:graphicFrameLocks noGrp="1"/>
          </p:cNvGraphicFramePr>
          <p:nvPr>
            <p:ph sz="quarter" idx="17"/>
            <p:extLst/>
          </p:nvPr>
        </p:nvGraphicFramePr>
        <p:xfrm>
          <a:off x="6053138" y="2076450"/>
          <a:ext cx="2619375" cy="193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/>
              <a:t>Template – Exemple 4 (w/ Title Banners)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</p:spTree>
    <p:extLst>
      <p:ext uri="{BB962C8B-B14F-4D97-AF65-F5344CB8AC3E}">
        <p14:creationId xmlns:p14="http://schemas.microsoft.com/office/powerpoint/2010/main" val="1167947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Placeholder 12">
            <a:extLst>
              <a:ext uri="{FF2B5EF4-FFF2-40B4-BE49-F238E27FC236}">
                <a16:creationId xmlns:a16="http://schemas.microsoft.com/office/drawing/2014/main" id="{6474DB9F-3B91-47BD-8100-E9A87005D61F}"/>
              </a:ext>
            </a:extLst>
          </p:cNvPr>
          <p:cNvGraphicFramePr>
            <a:graphicFrameLocks noGrp="1"/>
          </p:cNvGraphicFramePr>
          <p:nvPr>
            <p:ph sz="quarter" idx="13"/>
            <p:extLst/>
          </p:nvPr>
        </p:nvGraphicFramePr>
        <p:xfrm>
          <a:off x="468313" y="4232275"/>
          <a:ext cx="2619375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" name="Chart Placeholder 16">
            <a:extLst>
              <a:ext uri="{FF2B5EF4-FFF2-40B4-BE49-F238E27FC236}">
                <a16:creationId xmlns:a16="http://schemas.microsoft.com/office/drawing/2014/main" id="{3414F8ED-585A-4AD5-AB09-0728EDE6C4AB}"/>
              </a:ext>
            </a:extLst>
          </p:cNvPr>
          <p:cNvGraphicFramePr>
            <a:graphicFrameLocks noGrp="1"/>
          </p:cNvGraphicFramePr>
          <p:nvPr>
            <p:ph sz="quarter" idx="16"/>
            <p:extLst/>
          </p:nvPr>
        </p:nvGraphicFramePr>
        <p:xfrm>
          <a:off x="3260725" y="4232275"/>
          <a:ext cx="2619375" cy="237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27" name="Content Placeholder 26">
                <a:extLst>
                  <a:ext uri="{FF2B5EF4-FFF2-40B4-BE49-F238E27FC236}">
                    <a16:creationId xmlns:a16="http://schemas.microsoft.com/office/drawing/2014/main" id="{5F7242D3-F7A7-4382-BC24-F24784168D07}"/>
                  </a:ext>
                </a:extLst>
              </p:cNvPr>
              <p:cNvGraphicFramePr>
                <a:graphicFrameLocks noGrp="1"/>
              </p:cNvGraphicFramePr>
              <p:nvPr>
                <p:ph sz="quarter" idx="18"/>
                <p:extLst>
                  <p:ext uri="{D42A27DB-BD31-4B8C-83A1-F6EECF244321}">
                    <p14:modId xmlns:p14="http://schemas.microsoft.com/office/powerpoint/2010/main" val="3979366829"/>
                  </p:ext>
                </p:extLst>
              </p:nvPr>
            </p:nvGraphicFramePr>
            <p:xfrm>
              <a:off x="468313" y="1628775"/>
              <a:ext cx="8208962" cy="2378075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5"/>
              </a:graphicData>
            </a:graphic>
          </p:graphicFrame>
        </mc:Choice>
        <mc:Fallback xmlns="">
          <p:pic>
            <p:nvPicPr>
              <p:cNvPr id="27" name="Content Placeholder 26">
                <a:extLst>
                  <a:ext uri="{FF2B5EF4-FFF2-40B4-BE49-F238E27FC236}">
                    <a16:creationId xmlns:a16="http://schemas.microsoft.com/office/drawing/2014/main" id="{5F7242D3-F7A7-4382-BC24-F24784168D07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68313" y="1628775"/>
                <a:ext cx="8208962" cy="2378075"/>
              </a:xfrm>
              <a:prstGeom prst="rect">
                <a:avLst/>
              </a:prstGeom>
            </p:spPr>
          </p:pic>
        </mc:Fallback>
      </mc:AlternateContent>
      <p:sp>
        <p:nvSpPr>
          <p:cNvPr id="7" name="Subtitle 6">
            <a:extLst>
              <a:ext uri="{FF2B5EF4-FFF2-40B4-BE49-F238E27FC236}">
                <a16:creationId xmlns:a16="http://schemas.microsoft.com/office/drawing/2014/main" id="{8A7C261F-A7C9-463F-BC3B-555D2474B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/>
              <a:t>Template – Exemple 5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B71BB43-0296-4263-AA9A-F86C1958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for PowerPoint</a:t>
            </a:r>
          </a:p>
        </p:txBody>
      </p:sp>
      <p:pic>
        <p:nvPicPr>
          <p:cNvPr id="31" name="Content Placeholder 30">
            <a:extLst>
              <a:ext uri="{FF2B5EF4-FFF2-40B4-BE49-F238E27FC236}">
                <a16:creationId xmlns:a16="http://schemas.microsoft.com/office/drawing/2014/main" id="{74EEE6BF-7EEF-4D72-842D-6E4D32888D23}"/>
              </a:ext>
            </a:extLst>
          </p:cNvPr>
          <p:cNvPicPr>
            <a:picLocks noGrp="1" noChangeAspect="1"/>
          </p:cNvPicPr>
          <p:nvPr>
            <p:ph sz="quarter" idx="17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3138" y="4236502"/>
            <a:ext cx="2619375" cy="2369620"/>
          </a:xfrm>
        </p:spPr>
      </p:pic>
    </p:spTree>
    <p:extLst>
      <p:ext uri="{BB962C8B-B14F-4D97-AF65-F5344CB8AC3E}">
        <p14:creationId xmlns:p14="http://schemas.microsoft.com/office/powerpoint/2010/main" val="1821413443"/>
      </p:ext>
    </p:extLst>
  </p:cSld>
  <p:clrMapOvr>
    <a:masterClrMapping/>
  </p:clrMapOvr>
</p:sld>
</file>

<file path=ppt/theme/theme1.xml><?xml version="1.0" encoding="utf-8"?>
<a:theme xmlns:a="http://schemas.openxmlformats.org/drawingml/2006/main" name="Showeet theme">
  <a:themeElements>
    <a:clrScheme name="Showeet">
      <a:dk1>
        <a:srgbClr val="95A5A6"/>
      </a:dk1>
      <a:lt1>
        <a:sysClr val="window" lastClr="FFFFFF"/>
      </a:lt1>
      <a:dk2>
        <a:srgbClr val="2C3E50"/>
      </a:dk2>
      <a:lt2>
        <a:srgbClr val="F2F2F2"/>
      </a:lt2>
      <a:accent1>
        <a:srgbClr val="2980B9"/>
      </a:accent1>
      <a:accent2>
        <a:srgbClr val="16A085"/>
      </a:accent2>
      <a:accent3>
        <a:srgbClr val="9BBB59"/>
      </a:accent3>
      <a:accent4>
        <a:srgbClr val="F39C12"/>
      </a:accent4>
      <a:accent5>
        <a:srgbClr val="C0392B"/>
      </a:accent5>
      <a:accent6>
        <a:srgbClr val="4B2C50"/>
      </a:accent6>
      <a:hlink>
        <a:srgbClr val="16A085"/>
      </a:hlink>
      <a:folHlink>
        <a:srgbClr val="107863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Blank">
  <a:themeElements>
    <a:clrScheme name="Showeet">
      <a:dk1>
        <a:srgbClr val="95A5A6"/>
      </a:dk1>
      <a:lt1>
        <a:sysClr val="window" lastClr="FFFFFF"/>
      </a:lt1>
      <a:dk2>
        <a:srgbClr val="2C3E50"/>
      </a:dk2>
      <a:lt2>
        <a:srgbClr val="F2F2F2"/>
      </a:lt2>
      <a:accent1>
        <a:srgbClr val="2980B9"/>
      </a:accent1>
      <a:accent2>
        <a:srgbClr val="16A085"/>
      </a:accent2>
      <a:accent3>
        <a:srgbClr val="9BBB59"/>
      </a:accent3>
      <a:accent4>
        <a:srgbClr val="F39C12"/>
      </a:accent4>
      <a:accent5>
        <a:srgbClr val="C0392B"/>
      </a:accent5>
      <a:accent6>
        <a:srgbClr val="4B2C50"/>
      </a:accent6>
      <a:hlink>
        <a:srgbClr val="16A085"/>
      </a:hlink>
      <a:folHlink>
        <a:srgbClr val="107863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58139</TotalTime>
  <Words>1571</Words>
  <PresentationFormat>On-screen Show (4:3)</PresentationFormat>
  <Paragraphs>504</Paragraphs>
  <Slides>33</Slides>
  <Notes>33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33</vt:i4>
      </vt:variant>
    </vt:vector>
  </HeadingPairs>
  <TitlesOfParts>
    <vt:vector size="40" baseType="lpstr">
      <vt:lpstr>Arial</vt:lpstr>
      <vt:lpstr>Calibri</vt:lpstr>
      <vt:lpstr>Calibri Light</vt:lpstr>
      <vt:lpstr>GeosansLight</vt:lpstr>
      <vt:lpstr>Open Sans</vt:lpstr>
      <vt:lpstr>Showeet theme</vt:lpstr>
      <vt:lpstr>1_Blank</vt:lpstr>
      <vt:lpstr>Dashboards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Dashboard for PowerPoint</vt:lpstr>
      <vt:lpstr>Thank You !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Dashboards</dc:title>
  <dc:creator>showeet.com</dc:creator>
  <dc:description>© Copyright Showeet.com</dc:description>
  <dcterms:created xsi:type="dcterms:W3CDTF">2011-05-09T14:18:21Z</dcterms:created>
  <dcterms:modified xsi:type="dcterms:W3CDTF">2018-01-25T22:02:14Z</dcterms:modified>
  <cp:category>Charts &amp; Diagrams</cp:category>
</cp:coreProperties>
</file>